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8"/>
  </p:notesMasterIdLst>
  <p:sldIdLst>
    <p:sldId id="338" r:id="rId5"/>
    <p:sldId id="356" r:id="rId6"/>
    <p:sldId id="357" r:id="rId7"/>
    <p:sldId id="358" r:id="rId8"/>
    <p:sldId id="259" r:id="rId9"/>
    <p:sldId id="275" r:id="rId10"/>
    <p:sldId id="276" r:id="rId11"/>
    <p:sldId id="284" r:id="rId12"/>
    <p:sldId id="263" r:id="rId13"/>
    <p:sldId id="278" r:id="rId14"/>
    <p:sldId id="341" r:id="rId15"/>
    <p:sldId id="342" r:id="rId16"/>
    <p:sldId id="343" r:id="rId17"/>
    <p:sldId id="262" r:id="rId18"/>
    <p:sldId id="264" r:id="rId19"/>
    <p:sldId id="265" r:id="rId20"/>
    <p:sldId id="266" r:id="rId21"/>
    <p:sldId id="280" r:id="rId22"/>
    <p:sldId id="296" r:id="rId23"/>
    <p:sldId id="279" r:id="rId24"/>
    <p:sldId id="281" r:id="rId25"/>
    <p:sldId id="283" r:id="rId26"/>
    <p:sldId id="285" r:id="rId27"/>
    <p:sldId id="269" r:id="rId28"/>
    <p:sldId id="286" r:id="rId29"/>
    <p:sldId id="273" r:id="rId30"/>
    <p:sldId id="297" r:id="rId31"/>
    <p:sldId id="298" r:id="rId32"/>
    <p:sldId id="287" r:id="rId33"/>
    <p:sldId id="288" r:id="rId34"/>
    <p:sldId id="289" r:id="rId35"/>
    <p:sldId id="290" r:id="rId36"/>
    <p:sldId id="291" r:id="rId37"/>
    <p:sldId id="292" r:id="rId38"/>
    <p:sldId id="300" r:id="rId39"/>
    <p:sldId id="310" r:id="rId40"/>
    <p:sldId id="294" r:id="rId41"/>
    <p:sldId id="293" r:id="rId42"/>
    <p:sldId id="295" r:id="rId43"/>
    <p:sldId id="301" r:id="rId44"/>
    <p:sldId id="304" r:id="rId45"/>
    <p:sldId id="305" r:id="rId46"/>
    <p:sldId id="302" r:id="rId47"/>
    <p:sldId id="306" r:id="rId48"/>
    <p:sldId id="307" r:id="rId49"/>
    <p:sldId id="308" r:id="rId50"/>
    <p:sldId id="309" r:id="rId51"/>
    <p:sldId id="311" r:id="rId52"/>
    <p:sldId id="312" r:id="rId53"/>
    <p:sldId id="313" r:id="rId54"/>
    <p:sldId id="314" r:id="rId55"/>
    <p:sldId id="315" r:id="rId56"/>
    <p:sldId id="318" r:id="rId57"/>
    <p:sldId id="319" r:id="rId58"/>
    <p:sldId id="317" r:id="rId59"/>
    <p:sldId id="321" r:id="rId60"/>
    <p:sldId id="323" r:id="rId61"/>
    <p:sldId id="324" r:id="rId62"/>
    <p:sldId id="325" r:id="rId63"/>
    <p:sldId id="322"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46" r:id="rId77"/>
    <p:sldId id="345" r:id="rId78"/>
    <p:sldId id="347" r:id="rId79"/>
    <p:sldId id="348" r:id="rId80"/>
    <p:sldId id="350" r:id="rId81"/>
    <p:sldId id="349" r:id="rId82"/>
    <p:sldId id="351" r:id="rId83"/>
    <p:sldId id="352" r:id="rId84"/>
    <p:sldId id="353" r:id="rId85"/>
    <p:sldId id="354" r:id="rId86"/>
    <p:sldId id="359"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651FB1-661E-4236-A829-57A71EA34629}">
          <p14:sldIdLst>
            <p14:sldId id="338"/>
            <p14:sldId id="356"/>
            <p14:sldId id="357"/>
            <p14:sldId id="358"/>
            <p14:sldId id="259"/>
          </p14:sldIdLst>
        </p14:section>
        <p14:section name="Overview of SCD" id="{85AFA356-3208-48FE-8E0B-89D5DFE4491E}">
          <p14:sldIdLst>
            <p14:sldId id="275"/>
            <p14:sldId id="276"/>
            <p14:sldId id="284"/>
            <p14:sldId id="263"/>
            <p14:sldId id="278"/>
            <p14:sldId id="341"/>
            <p14:sldId id="342"/>
            <p14:sldId id="343"/>
            <p14:sldId id="262"/>
            <p14:sldId id="264"/>
            <p14:sldId id="265"/>
            <p14:sldId id="266"/>
            <p14:sldId id="280"/>
            <p14:sldId id="296"/>
            <p14:sldId id="279"/>
            <p14:sldId id="281"/>
            <p14:sldId id="283"/>
            <p14:sldId id="285"/>
            <p14:sldId id="269"/>
            <p14:sldId id="286"/>
            <p14:sldId id="273"/>
            <p14:sldId id="297"/>
            <p14:sldId id="298"/>
            <p14:sldId id="287"/>
            <p14:sldId id="288"/>
            <p14:sldId id="289"/>
            <p14:sldId id="290"/>
            <p14:sldId id="291"/>
            <p14:sldId id="292"/>
            <p14:sldId id="300"/>
            <p14:sldId id="310"/>
            <p14:sldId id="294"/>
            <p14:sldId id="293"/>
            <p14:sldId id="295"/>
            <p14:sldId id="301"/>
            <p14:sldId id="304"/>
            <p14:sldId id="305"/>
            <p14:sldId id="302"/>
            <p14:sldId id="306"/>
            <p14:sldId id="307"/>
            <p14:sldId id="308"/>
            <p14:sldId id="309"/>
            <p14:sldId id="311"/>
            <p14:sldId id="312"/>
            <p14:sldId id="313"/>
            <p14:sldId id="314"/>
            <p14:sldId id="315"/>
            <p14:sldId id="318"/>
            <p14:sldId id="319"/>
            <p14:sldId id="317"/>
            <p14:sldId id="321"/>
            <p14:sldId id="323"/>
            <p14:sldId id="324"/>
            <p14:sldId id="325"/>
            <p14:sldId id="322"/>
            <p14:sldId id="326"/>
            <p14:sldId id="327"/>
            <p14:sldId id="328"/>
            <p14:sldId id="329"/>
            <p14:sldId id="330"/>
            <p14:sldId id="331"/>
            <p14:sldId id="332"/>
            <p14:sldId id="333"/>
            <p14:sldId id="334"/>
            <p14:sldId id="335"/>
            <p14:sldId id="336"/>
            <p14:sldId id="337"/>
            <p14:sldId id="346"/>
            <p14:sldId id="345"/>
            <p14:sldId id="347"/>
            <p14:sldId id="348"/>
            <p14:sldId id="350"/>
            <p14:sldId id="349"/>
            <p14:sldId id="351"/>
            <p14:sldId id="352"/>
            <p14:sldId id="353"/>
            <p14:sldId id="354"/>
            <p14:sldId id="3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68" userDrawn="1">
          <p15:clr>
            <a:srgbClr val="A4A3A4"/>
          </p15:clr>
        </p15:guide>
        <p15:guide id="4" pos="7512" userDrawn="1">
          <p15:clr>
            <a:srgbClr val="A4A3A4"/>
          </p15:clr>
        </p15:guide>
        <p15:guide id="5" pos="384" userDrawn="1">
          <p15:clr>
            <a:srgbClr val="A4A3A4"/>
          </p15:clr>
        </p15:guide>
        <p15:guide id="6" pos="7296" userDrawn="1">
          <p15:clr>
            <a:srgbClr val="A4A3A4"/>
          </p15:clr>
        </p15:guide>
        <p15:guide id="7" orient="horz" pos="4152" userDrawn="1">
          <p15:clr>
            <a:srgbClr val="A4A3A4"/>
          </p15:clr>
        </p15:guide>
        <p15:guide id="8" orient="horz" pos="3600" userDrawn="1">
          <p15:clr>
            <a:srgbClr val="A4A3A4"/>
          </p15:clr>
        </p15:guide>
        <p15:guide id="9" orient="horz" pos="13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iz, Ramon G." initials="RRG" lastIdx="6" clrIdx="0">
    <p:extLst>
      <p:ext uri="{19B8F6BF-5375-455C-9EA6-DF929625EA0E}">
        <p15:presenceInfo xmlns:p15="http://schemas.microsoft.com/office/powerpoint/2012/main" userId="S::rgruiz@bwh.harvard.edu::3a229865-9595-4bb3-8cd4-1bf3291bdd0b" providerId="AD"/>
      </p:ext>
    </p:extLst>
  </p:cmAuthor>
  <p:cmAuthor id="2" name="Gedeon Ngoga" initials="GN" lastIdx="1" clrIdx="1">
    <p:extLst>
      <p:ext uri="{19B8F6BF-5375-455C-9EA6-DF929625EA0E}">
        <p15:presenceInfo xmlns:p15="http://schemas.microsoft.com/office/powerpoint/2012/main" userId="S::gngoga@pih.org::95234afa-3abd-4a07-a316-f8bdbf0ed4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5BB"/>
    <a:srgbClr val="203864"/>
    <a:srgbClr val="F7F7F7"/>
    <a:srgbClr val="E5E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CF5ED-BF78-4C7A-9AB6-5C8EE5456591}" v="37" dt="2022-06-20T08:12:24.587"/>
    <p1510:client id="{A80B8BA5-4BCD-46C5-B87C-356CF1751821}" v="35" dt="2022-06-01T14:49:48.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4" d="100"/>
          <a:sy n="74" d="100"/>
        </p:scale>
        <p:origin x="1728" y="60"/>
      </p:cViewPr>
      <p:guideLst>
        <p:guide orient="horz" pos="2160"/>
        <p:guide pos="3840"/>
        <p:guide pos="168"/>
        <p:guide pos="7512"/>
        <p:guide pos="384"/>
        <p:guide pos="7296"/>
        <p:guide orient="horz" pos="4152"/>
        <p:guide orient="horz" pos="3600"/>
        <p:guide orient="horz" pos="1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95"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deon Ngoga" userId="S::gngoga@pih.org::95234afa-3abd-4a07-a316-f8bdbf0ed46d" providerId="AD" clId="Web-{5DBCF41B-06DA-4615-8399-C40066839174}"/>
    <pc:docChg chg="addSld delSld modSld sldOrd modSection">
      <pc:chgData name="Gedeon Ngoga" userId="S::gngoga@pih.org::95234afa-3abd-4a07-a316-f8bdbf0ed46d" providerId="AD" clId="Web-{5DBCF41B-06DA-4615-8399-C40066839174}" dt="2022-05-03T11:09:26.564" v="694"/>
      <pc:docMkLst>
        <pc:docMk/>
      </pc:docMkLst>
      <pc:sldChg chg="modSp">
        <pc:chgData name="Gedeon Ngoga" userId="S::gngoga@pih.org::95234afa-3abd-4a07-a316-f8bdbf0ed46d" providerId="AD" clId="Web-{5DBCF41B-06DA-4615-8399-C40066839174}" dt="2022-05-03T10:21:39.259" v="333" actId="20577"/>
        <pc:sldMkLst>
          <pc:docMk/>
          <pc:sldMk cId="3280822468" sldId="259"/>
        </pc:sldMkLst>
        <pc:spChg chg="mod">
          <ac:chgData name="Gedeon Ngoga" userId="S::gngoga@pih.org::95234afa-3abd-4a07-a316-f8bdbf0ed46d" providerId="AD" clId="Web-{5DBCF41B-06DA-4615-8399-C40066839174}" dt="2022-05-03T10:21:39.259" v="333" actId="20577"/>
          <ac:spMkLst>
            <pc:docMk/>
            <pc:sldMk cId="3280822468" sldId="259"/>
            <ac:spMk id="3" creationId="{91FF32E7-6DCA-4418-9CB6-98FDDCBF88CC}"/>
          </ac:spMkLst>
        </pc:spChg>
      </pc:sldChg>
      <pc:sldChg chg="modSp ord">
        <pc:chgData name="Gedeon Ngoga" userId="S::gngoga@pih.org::95234afa-3abd-4a07-a316-f8bdbf0ed46d" providerId="AD" clId="Web-{5DBCF41B-06DA-4615-8399-C40066839174}" dt="2022-05-03T09:17:51.603" v="112" actId="20577"/>
        <pc:sldMkLst>
          <pc:docMk/>
          <pc:sldMk cId="3038688093" sldId="260"/>
        </pc:sldMkLst>
        <pc:spChg chg="mod">
          <ac:chgData name="Gedeon Ngoga" userId="S::gngoga@pih.org::95234afa-3abd-4a07-a316-f8bdbf0ed46d" providerId="AD" clId="Web-{5DBCF41B-06DA-4615-8399-C40066839174}" dt="2022-05-03T09:17:51.603" v="112" actId="20577"/>
          <ac:spMkLst>
            <pc:docMk/>
            <pc:sldMk cId="3038688093" sldId="260"/>
            <ac:spMk id="4" creationId="{1A775F0D-85AC-47CF-96FE-A6270E535D37}"/>
          </ac:spMkLst>
        </pc:spChg>
      </pc:sldChg>
      <pc:sldChg chg="delSp modSp">
        <pc:chgData name="Gedeon Ngoga" userId="S::gngoga@pih.org::95234afa-3abd-4a07-a316-f8bdbf0ed46d" providerId="AD" clId="Web-{5DBCF41B-06DA-4615-8399-C40066839174}" dt="2022-05-03T09:26:29.584" v="185" actId="20577"/>
        <pc:sldMkLst>
          <pc:docMk/>
          <pc:sldMk cId="3206351484" sldId="261"/>
        </pc:sldMkLst>
        <pc:spChg chg="del mod">
          <ac:chgData name="Gedeon Ngoga" userId="S::gngoga@pih.org::95234afa-3abd-4a07-a316-f8bdbf0ed46d" providerId="AD" clId="Web-{5DBCF41B-06DA-4615-8399-C40066839174}" dt="2022-05-03T09:18:03.010" v="113"/>
          <ac:spMkLst>
            <pc:docMk/>
            <pc:sldMk cId="3206351484" sldId="261"/>
            <ac:spMk id="4" creationId="{93C89442-FAA9-42C4-B8FF-C7287569BED9}"/>
          </ac:spMkLst>
        </pc:spChg>
        <pc:spChg chg="mod">
          <ac:chgData name="Gedeon Ngoga" userId="S::gngoga@pih.org::95234afa-3abd-4a07-a316-f8bdbf0ed46d" providerId="AD" clId="Web-{5DBCF41B-06DA-4615-8399-C40066839174}" dt="2022-05-03T09:25:31.989" v="176" actId="20577"/>
          <ac:spMkLst>
            <pc:docMk/>
            <pc:sldMk cId="3206351484" sldId="261"/>
            <ac:spMk id="5" creationId="{D7DA77E1-F6ED-4628-92EE-4FE3144E45C8}"/>
          </ac:spMkLst>
        </pc:spChg>
        <pc:spChg chg="mod">
          <ac:chgData name="Gedeon Ngoga" userId="S::gngoga@pih.org::95234afa-3abd-4a07-a316-f8bdbf0ed46d" providerId="AD" clId="Web-{5DBCF41B-06DA-4615-8399-C40066839174}" dt="2022-05-03T09:26:29.584" v="185" actId="20577"/>
          <ac:spMkLst>
            <pc:docMk/>
            <pc:sldMk cId="3206351484" sldId="261"/>
            <ac:spMk id="8" creationId="{A620ED3A-5E7A-4A4A-BF4C-05D4EAFCA563}"/>
          </ac:spMkLst>
        </pc:spChg>
      </pc:sldChg>
      <pc:sldChg chg="modSp modNotes">
        <pc:chgData name="Gedeon Ngoga" userId="S::gngoga@pih.org::95234afa-3abd-4a07-a316-f8bdbf0ed46d" providerId="AD" clId="Web-{5DBCF41B-06DA-4615-8399-C40066839174}" dt="2022-05-03T10:23:50.170" v="337"/>
        <pc:sldMkLst>
          <pc:docMk/>
          <pc:sldMk cId="3347801919" sldId="262"/>
        </pc:sldMkLst>
        <pc:spChg chg="mod">
          <ac:chgData name="Gedeon Ngoga" userId="S::gngoga@pih.org::95234afa-3abd-4a07-a316-f8bdbf0ed46d" providerId="AD" clId="Web-{5DBCF41B-06DA-4615-8399-C40066839174}" dt="2022-05-03T10:00:12.508" v="321" actId="20577"/>
          <ac:spMkLst>
            <pc:docMk/>
            <pc:sldMk cId="3347801919" sldId="262"/>
            <ac:spMk id="25" creationId="{BD9DE6B5-56DA-4AF8-8B59-78F105819D82}"/>
          </ac:spMkLst>
        </pc:spChg>
        <pc:grpChg chg="mod">
          <ac:chgData name="Gedeon Ngoga" userId="S::gngoga@pih.org::95234afa-3abd-4a07-a316-f8bdbf0ed46d" providerId="AD" clId="Web-{5DBCF41B-06DA-4615-8399-C40066839174}" dt="2022-05-03T09:42:59.045" v="262" actId="1076"/>
          <ac:grpSpMkLst>
            <pc:docMk/>
            <pc:sldMk cId="3347801919" sldId="262"/>
            <ac:grpSpMk id="46" creationId="{25DE443E-52F5-48A5-A167-7D12E2D2123B}"/>
          </ac:grpSpMkLst>
        </pc:grpChg>
      </pc:sldChg>
      <pc:sldChg chg="modSp">
        <pc:chgData name="Gedeon Ngoga" userId="S::gngoga@pih.org::95234afa-3abd-4a07-a316-f8bdbf0ed46d" providerId="AD" clId="Web-{5DBCF41B-06DA-4615-8399-C40066839174}" dt="2022-05-03T09:53:26.357" v="320" actId="14100"/>
        <pc:sldMkLst>
          <pc:docMk/>
          <pc:sldMk cId="2243190973" sldId="264"/>
        </pc:sldMkLst>
        <pc:spChg chg="mod">
          <ac:chgData name="Gedeon Ngoga" userId="S::gngoga@pih.org::95234afa-3abd-4a07-a316-f8bdbf0ed46d" providerId="AD" clId="Web-{5DBCF41B-06DA-4615-8399-C40066839174}" dt="2022-05-03T09:53:26.357" v="320" actId="14100"/>
          <ac:spMkLst>
            <pc:docMk/>
            <pc:sldMk cId="2243190973" sldId="264"/>
            <ac:spMk id="17" creationId="{A1A9DE2A-9FF0-40E7-B7CE-3A88D597B887}"/>
          </ac:spMkLst>
        </pc:spChg>
        <pc:spChg chg="mod">
          <ac:chgData name="Gedeon Ngoga" userId="S::gngoga@pih.org::95234afa-3abd-4a07-a316-f8bdbf0ed46d" providerId="AD" clId="Web-{5DBCF41B-06DA-4615-8399-C40066839174}" dt="2022-05-03T09:50:12.587" v="283" actId="14100"/>
          <ac:spMkLst>
            <pc:docMk/>
            <pc:sldMk cId="2243190973" sldId="264"/>
            <ac:spMk id="23" creationId="{371A635D-75EB-4507-BE36-44BCF1C728D5}"/>
          </ac:spMkLst>
        </pc:spChg>
      </pc:sldChg>
      <pc:sldChg chg="addSp delSp modSp">
        <pc:chgData name="Gedeon Ngoga" userId="S::gngoga@pih.org::95234afa-3abd-4a07-a316-f8bdbf0ed46d" providerId="AD" clId="Web-{5DBCF41B-06DA-4615-8399-C40066839174}" dt="2022-05-03T10:38:18.659" v="343"/>
        <pc:sldMkLst>
          <pc:docMk/>
          <pc:sldMk cId="3519752910" sldId="265"/>
        </pc:sldMkLst>
        <pc:picChg chg="add del mod">
          <ac:chgData name="Gedeon Ngoga" userId="S::gngoga@pih.org::95234afa-3abd-4a07-a316-f8bdbf0ed46d" providerId="AD" clId="Web-{5DBCF41B-06DA-4615-8399-C40066839174}" dt="2022-05-03T10:33:15.782" v="338"/>
          <ac:picMkLst>
            <pc:docMk/>
            <pc:sldMk cId="3519752910" sldId="265"/>
            <ac:picMk id="3" creationId="{8F9DD602-86D1-A78D-C5C7-C1566220DCB7}"/>
          </ac:picMkLst>
        </pc:picChg>
        <pc:picChg chg="add mod">
          <ac:chgData name="Gedeon Ngoga" userId="S::gngoga@pih.org::95234afa-3abd-4a07-a316-f8bdbf0ed46d" providerId="AD" clId="Web-{5DBCF41B-06DA-4615-8399-C40066839174}" dt="2022-05-03T10:36:45.281" v="341" actId="1076"/>
          <ac:picMkLst>
            <pc:docMk/>
            <pc:sldMk cId="3519752910" sldId="265"/>
            <ac:picMk id="4" creationId="{385BCE2B-BA03-3BC2-01C7-E3397EB4FE24}"/>
          </ac:picMkLst>
        </pc:picChg>
        <pc:picChg chg="add del mod">
          <ac:chgData name="Gedeon Ngoga" userId="S::gngoga@pih.org::95234afa-3abd-4a07-a316-f8bdbf0ed46d" providerId="AD" clId="Web-{5DBCF41B-06DA-4615-8399-C40066839174}" dt="2022-05-03T10:38:18.659" v="343"/>
          <ac:picMkLst>
            <pc:docMk/>
            <pc:sldMk cId="3519752910" sldId="265"/>
            <ac:picMk id="5" creationId="{DEF69F8F-026A-EC72-A05F-69D005267D47}"/>
          </ac:picMkLst>
        </pc:picChg>
      </pc:sldChg>
      <pc:sldChg chg="modSp">
        <pc:chgData name="Gedeon Ngoga" userId="S::gngoga@pih.org::95234afa-3abd-4a07-a316-f8bdbf0ed46d" providerId="AD" clId="Web-{5DBCF41B-06DA-4615-8399-C40066839174}" dt="2022-05-03T10:38:39.410" v="352" actId="20577"/>
        <pc:sldMkLst>
          <pc:docMk/>
          <pc:sldMk cId="4212812630" sldId="266"/>
        </pc:sldMkLst>
        <pc:spChg chg="mod">
          <ac:chgData name="Gedeon Ngoga" userId="S::gngoga@pih.org::95234afa-3abd-4a07-a316-f8bdbf0ed46d" providerId="AD" clId="Web-{5DBCF41B-06DA-4615-8399-C40066839174}" dt="2022-05-03T10:38:39.410" v="352" actId="20577"/>
          <ac:spMkLst>
            <pc:docMk/>
            <pc:sldMk cId="4212812630" sldId="266"/>
            <ac:spMk id="4" creationId="{1A775F0D-85AC-47CF-96FE-A6270E535D37}"/>
          </ac:spMkLst>
        </pc:spChg>
      </pc:sldChg>
      <pc:sldChg chg="modSp">
        <pc:chgData name="Gedeon Ngoga" userId="S::gngoga@pih.org::95234afa-3abd-4a07-a316-f8bdbf0ed46d" providerId="AD" clId="Web-{5DBCF41B-06DA-4615-8399-C40066839174}" dt="2022-05-03T10:53:09.985" v="457" actId="20577"/>
        <pc:sldMkLst>
          <pc:docMk/>
          <pc:sldMk cId="629819958" sldId="267"/>
        </pc:sldMkLst>
        <pc:spChg chg="mod">
          <ac:chgData name="Gedeon Ngoga" userId="S::gngoga@pih.org::95234afa-3abd-4a07-a316-f8bdbf0ed46d" providerId="AD" clId="Web-{5DBCF41B-06DA-4615-8399-C40066839174}" dt="2022-05-03T10:53:09.985" v="457" actId="20577"/>
          <ac:spMkLst>
            <pc:docMk/>
            <pc:sldMk cId="629819958" sldId="267"/>
            <ac:spMk id="7" creationId="{9CDF7EBC-BE95-49BA-94FA-EC8C6C327A4C}"/>
          </ac:spMkLst>
        </pc:spChg>
      </pc:sldChg>
      <pc:sldChg chg="del">
        <pc:chgData name="Gedeon Ngoga" userId="S::gngoga@pih.org::95234afa-3abd-4a07-a316-f8bdbf0ed46d" providerId="AD" clId="Web-{5DBCF41B-06DA-4615-8399-C40066839174}" dt="2022-05-03T11:09:26.564" v="694"/>
        <pc:sldMkLst>
          <pc:docMk/>
          <pc:sldMk cId="3342771298" sldId="270"/>
        </pc:sldMkLst>
      </pc:sldChg>
      <pc:sldChg chg="delSp modSp new">
        <pc:chgData name="Gedeon Ngoga" userId="S::gngoga@pih.org::95234afa-3abd-4a07-a316-f8bdbf0ed46d" providerId="AD" clId="Web-{5DBCF41B-06DA-4615-8399-C40066839174}" dt="2022-05-03T09:11:14.515" v="18"/>
        <pc:sldMkLst>
          <pc:docMk/>
          <pc:sldMk cId="2061866654" sldId="275"/>
        </pc:sldMkLst>
        <pc:spChg chg="mod">
          <ac:chgData name="Gedeon Ngoga" userId="S::gngoga@pih.org::95234afa-3abd-4a07-a316-f8bdbf0ed46d" providerId="AD" clId="Web-{5DBCF41B-06DA-4615-8399-C40066839174}" dt="2022-05-03T09:10:45.171" v="17" actId="20577"/>
          <ac:spMkLst>
            <pc:docMk/>
            <pc:sldMk cId="2061866654" sldId="275"/>
            <ac:spMk id="2" creationId="{2796EA36-7039-1D67-BF3A-19D7F5D6BD17}"/>
          </ac:spMkLst>
        </pc:spChg>
        <pc:spChg chg="del">
          <ac:chgData name="Gedeon Ngoga" userId="S::gngoga@pih.org::95234afa-3abd-4a07-a316-f8bdbf0ed46d" providerId="AD" clId="Web-{5DBCF41B-06DA-4615-8399-C40066839174}" dt="2022-05-03T09:11:14.515" v="18"/>
          <ac:spMkLst>
            <pc:docMk/>
            <pc:sldMk cId="2061866654" sldId="275"/>
            <ac:spMk id="3" creationId="{54573D89-4EE9-D940-4EBA-B19A3556F469}"/>
          </ac:spMkLst>
        </pc:spChg>
      </pc:sldChg>
      <pc:sldChg chg="addSp delSp modSp new mod modClrScheme chgLayout">
        <pc:chgData name="Gedeon Ngoga" userId="S::gngoga@pih.org::95234afa-3abd-4a07-a316-f8bdbf0ed46d" providerId="AD" clId="Web-{5DBCF41B-06DA-4615-8399-C40066839174}" dt="2022-05-03T09:16:07.710" v="84" actId="20577"/>
        <pc:sldMkLst>
          <pc:docMk/>
          <pc:sldMk cId="3573761759" sldId="276"/>
        </pc:sldMkLst>
        <pc:spChg chg="mod ord">
          <ac:chgData name="Gedeon Ngoga" userId="S::gngoga@pih.org::95234afa-3abd-4a07-a316-f8bdbf0ed46d" providerId="AD" clId="Web-{5DBCF41B-06DA-4615-8399-C40066839174}" dt="2022-05-03T09:16:07.710" v="84" actId="20577"/>
          <ac:spMkLst>
            <pc:docMk/>
            <pc:sldMk cId="3573761759" sldId="276"/>
            <ac:spMk id="2" creationId="{1E753B4C-402C-1183-E03D-FA5B18D234B3}"/>
          </ac:spMkLst>
        </pc:spChg>
        <pc:spChg chg="del mod ord">
          <ac:chgData name="Gedeon Ngoga" userId="S::gngoga@pih.org::95234afa-3abd-4a07-a316-f8bdbf0ed46d" providerId="AD" clId="Web-{5DBCF41B-06DA-4615-8399-C40066839174}" dt="2022-05-03T09:15:49.162" v="80"/>
          <ac:spMkLst>
            <pc:docMk/>
            <pc:sldMk cId="3573761759" sldId="276"/>
            <ac:spMk id="3" creationId="{89A136E2-2806-C87E-DF5A-144B0FCBCE70}"/>
          </ac:spMkLst>
        </pc:spChg>
        <pc:spChg chg="add mod ord">
          <ac:chgData name="Gedeon Ngoga" userId="S::gngoga@pih.org::95234afa-3abd-4a07-a316-f8bdbf0ed46d" providerId="AD" clId="Web-{5DBCF41B-06DA-4615-8399-C40066839174}" dt="2022-05-03T09:15:47.568" v="79" actId="20577"/>
          <ac:spMkLst>
            <pc:docMk/>
            <pc:sldMk cId="3573761759" sldId="276"/>
            <ac:spMk id="4" creationId="{4637F7B2-77C9-B823-13CC-024887FE89D5}"/>
          </ac:spMkLst>
        </pc:spChg>
        <pc:spChg chg="add mod">
          <ac:chgData name="Gedeon Ngoga" userId="S::gngoga@pih.org::95234afa-3abd-4a07-a316-f8bdbf0ed46d" providerId="AD" clId="Web-{5DBCF41B-06DA-4615-8399-C40066839174}" dt="2022-05-03T09:15:49.162" v="80"/>
          <ac:spMkLst>
            <pc:docMk/>
            <pc:sldMk cId="3573761759" sldId="276"/>
            <ac:spMk id="6" creationId="{42472B56-A30F-EABE-ACD8-2D1B117EE2FB}"/>
          </ac:spMkLst>
        </pc:spChg>
      </pc:sldChg>
      <pc:sldChg chg="addSp delSp modSp new del">
        <pc:chgData name="Gedeon Ngoga" userId="S::gngoga@pih.org::95234afa-3abd-4a07-a316-f8bdbf0ed46d" providerId="AD" clId="Web-{5DBCF41B-06DA-4615-8399-C40066839174}" dt="2022-05-03T09:32:08.124" v="201"/>
        <pc:sldMkLst>
          <pc:docMk/>
          <pc:sldMk cId="2076628389" sldId="277"/>
        </pc:sldMkLst>
        <pc:spChg chg="mod">
          <ac:chgData name="Gedeon Ngoga" userId="S::gngoga@pih.org::95234afa-3abd-4a07-a316-f8bdbf0ed46d" providerId="AD" clId="Web-{5DBCF41B-06DA-4615-8399-C40066839174}" dt="2022-05-03T09:32:05.155" v="199" actId="20577"/>
          <ac:spMkLst>
            <pc:docMk/>
            <pc:sldMk cId="2076628389" sldId="277"/>
            <ac:spMk id="2" creationId="{23783B60-B522-7DCE-9DA7-BFDF9E071B00}"/>
          </ac:spMkLst>
        </pc:spChg>
        <pc:picChg chg="add del mod">
          <ac:chgData name="Gedeon Ngoga" userId="S::gngoga@pih.org::95234afa-3abd-4a07-a316-f8bdbf0ed46d" providerId="AD" clId="Web-{5DBCF41B-06DA-4615-8399-C40066839174}" dt="2022-05-03T09:30:31.215" v="188"/>
          <ac:picMkLst>
            <pc:docMk/>
            <pc:sldMk cId="2076628389" sldId="277"/>
            <ac:picMk id="4" creationId="{CC7B17EF-2899-711C-0333-3D5CCFA6268D}"/>
          </ac:picMkLst>
        </pc:picChg>
        <pc:picChg chg="add del mod">
          <ac:chgData name="Gedeon Ngoga" userId="S::gngoga@pih.org::95234afa-3abd-4a07-a316-f8bdbf0ed46d" providerId="AD" clId="Web-{5DBCF41B-06DA-4615-8399-C40066839174}" dt="2022-05-03T09:31:05.888" v="191"/>
          <ac:picMkLst>
            <pc:docMk/>
            <pc:sldMk cId="2076628389" sldId="277"/>
            <ac:picMk id="5" creationId="{14EDD7C3-1B07-2B5B-089F-765C66558A08}"/>
          </ac:picMkLst>
        </pc:picChg>
      </pc:sldChg>
      <pc:sldChg chg="addSp delSp modSp new mod modClrScheme chgLayout">
        <pc:chgData name="Gedeon Ngoga" userId="S::gngoga@pih.org::95234afa-3abd-4a07-a316-f8bdbf0ed46d" providerId="AD" clId="Web-{5DBCF41B-06DA-4615-8399-C40066839174}" dt="2022-05-03T09:36:43.911" v="221" actId="20577"/>
        <pc:sldMkLst>
          <pc:docMk/>
          <pc:sldMk cId="386209912" sldId="278"/>
        </pc:sldMkLst>
        <pc:spChg chg="mod ord">
          <ac:chgData name="Gedeon Ngoga" userId="S::gngoga@pih.org::95234afa-3abd-4a07-a316-f8bdbf0ed46d" providerId="AD" clId="Web-{5DBCF41B-06DA-4615-8399-C40066839174}" dt="2022-05-03T09:32:17.546" v="204" actId="20577"/>
          <ac:spMkLst>
            <pc:docMk/>
            <pc:sldMk cId="386209912" sldId="278"/>
            <ac:spMk id="2" creationId="{D30E5D81-C2E3-1AFB-F706-AA8B233530C9}"/>
          </ac:spMkLst>
        </pc:spChg>
        <pc:spChg chg="del mod ord">
          <ac:chgData name="Gedeon Ngoga" userId="S::gngoga@pih.org::95234afa-3abd-4a07-a316-f8bdbf0ed46d" providerId="AD" clId="Web-{5DBCF41B-06DA-4615-8399-C40066839174}" dt="2022-05-03T09:31:55.326" v="198"/>
          <ac:spMkLst>
            <pc:docMk/>
            <pc:sldMk cId="386209912" sldId="278"/>
            <ac:spMk id="3" creationId="{8FE1A5AF-F35E-0A13-3D03-2B193864F773}"/>
          </ac:spMkLst>
        </pc:spChg>
        <pc:spChg chg="add mod ord">
          <ac:chgData name="Gedeon Ngoga" userId="S::gngoga@pih.org::95234afa-3abd-4a07-a316-f8bdbf0ed46d" providerId="AD" clId="Web-{5DBCF41B-06DA-4615-8399-C40066839174}" dt="2022-05-03T09:36:43.911" v="221" actId="20577"/>
          <ac:spMkLst>
            <pc:docMk/>
            <pc:sldMk cId="386209912" sldId="278"/>
            <ac:spMk id="4" creationId="{96B62AD1-38A2-06F3-676B-8FCFF6B0878B}"/>
          </ac:spMkLst>
        </pc:spChg>
        <pc:picChg chg="add mod">
          <ac:chgData name="Gedeon Ngoga" userId="S::gngoga@pih.org::95234afa-3abd-4a07-a316-f8bdbf0ed46d" providerId="AD" clId="Web-{5DBCF41B-06DA-4615-8399-C40066839174}" dt="2022-05-03T09:36:43.114" v="217" actId="1076"/>
          <ac:picMkLst>
            <pc:docMk/>
            <pc:sldMk cId="386209912" sldId="278"/>
            <ac:picMk id="5" creationId="{4495E671-DA97-9765-DD29-FD8F745BB36D}"/>
          </ac:picMkLst>
        </pc:picChg>
      </pc:sldChg>
      <pc:sldChg chg="addSp delSp modSp new mod modClrScheme chgLayout">
        <pc:chgData name="Gedeon Ngoga" userId="S::gngoga@pih.org::95234afa-3abd-4a07-a316-f8bdbf0ed46d" providerId="AD" clId="Web-{5DBCF41B-06DA-4615-8399-C40066839174}" dt="2022-05-03T10:48:47.430" v="443" actId="20577"/>
        <pc:sldMkLst>
          <pc:docMk/>
          <pc:sldMk cId="3478413866" sldId="279"/>
        </pc:sldMkLst>
        <pc:spChg chg="mod ord">
          <ac:chgData name="Gedeon Ngoga" userId="S::gngoga@pih.org::95234afa-3abd-4a07-a316-f8bdbf0ed46d" providerId="AD" clId="Web-{5DBCF41B-06DA-4615-8399-C40066839174}" dt="2022-05-03T10:48:21.523" v="436" actId="20577"/>
          <ac:spMkLst>
            <pc:docMk/>
            <pc:sldMk cId="3478413866" sldId="279"/>
            <ac:spMk id="2" creationId="{D0829C7A-3384-93CA-124F-791CDE19BFF6}"/>
          </ac:spMkLst>
        </pc:spChg>
        <pc:spChg chg="del mod ord">
          <ac:chgData name="Gedeon Ngoga" userId="S::gngoga@pih.org::95234afa-3abd-4a07-a316-f8bdbf0ed46d" providerId="AD" clId="Web-{5DBCF41B-06DA-4615-8399-C40066839174}" dt="2022-05-03T10:43:14.028" v="408"/>
          <ac:spMkLst>
            <pc:docMk/>
            <pc:sldMk cId="3478413866" sldId="279"/>
            <ac:spMk id="3" creationId="{56092C84-4F5B-15A8-2CC9-39F2FBE99F20}"/>
          </ac:spMkLst>
        </pc:spChg>
        <pc:spChg chg="add mod ord">
          <ac:chgData name="Gedeon Ngoga" userId="S::gngoga@pih.org::95234afa-3abd-4a07-a316-f8bdbf0ed46d" providerId="AD" clId="Web-{5DBCF41B-06DA-4615-8399-C40066839174}" dt="2022-05-03T10:48:47.430" v="443" actId="20577"/>
          <ac:spMkLst>
            <pc:docMk/>
            <pc:sldMk cId="3478413866" sldId="279"/>
            <ac:spMk id="4" creationId="{119AF204-6305-26B6-0633-302195AF5FE4}"/>
          </ac:spMkLst>
        </pc:spChg>
        <pc:spChg chg="add del">
          <ac:chgData name="Gedeon Ngoga" userId="S::gngoga@pih.org::95234afa-3abd-4a07-a316-f8bdbf0ed46d" providerId="AD" clId="Web-{5DBCF41B-06DA-4615-8399-C40066839174}" dt="2022-05-03T10:41:10.352" v="376"/>
          <ac:spMkLst>
            <pc:docMk/>
            <pc:sldMk cId="3478413866" sldId="279"/>
            <ac:spMk id="5" creationId="{0946120A-1B04-B962-CF81-483BEA635A08}"/>
          </ac:spMkLst>
        </pc:spChg>
      </pc:sldChg>
      <pc:sldChg chg="addSp delSp modSp new mod modClrScheme chgLayout">
        <pc:chgData name="Gedeon Ngoga" userId="S::gngoga@pih.org::95234afa-3abd-4a07-a316-f8bdbf0ed46d" providerId="AD" clId="Web-{5DBCF41B-06DA-4615-8399-C40066839174}" dt="2022-05-03T10:49:43.135" v="454" actId="14100"/>
        <pc:sldMkLst>
          <pc:docMk/>
          <pc:sldMk cId="3777263430" sldId="280"/>
        </pc:sldMkLst>
        <pc:spChg chg="mod ord">
          <ac:chgData name="Gedeon Ngoga" userId="S::gngoga@pih.org::95234afa-3abd-4a07-a316-f8bdbf0ed46d" providerId="AD" clId="Web-{5DBCF41B-06DA-4615-8399-C40066839174}" dt="2022-05-03T10:45:59.174" v="431" actId="20577"/>
          <ac:spMkLst>
            <pc:docMk/>
            <pc:sldMk cId="3777263430" sldId="280"/>
            <ac:spMk id="2" creationId="{8D8541CD-6E91-5445-2B6D-2B465CAAD2C0}"/>
          </ac:spMkLst>
        </pc:spChg>
        <pc:spChg chg="del mod ord">
          <ac:chgData name="Gedeon Ngoga" userId="S::gngoga@pih.org::95234afa-3abd-4a07-a316-f8bdbf0ed46d" providerId="AD" clId="Web-{5DBCF41B-06DA-4615-8399-C40066839174}" dt="2022-05-03T10:44:24.015" v="416"/>
          <ac:spMkLst>
            <pc:docMk/>
            <pc:sldMk cId="3777263430" sldId="280"/>
            <ac:spMk id="3" creationId="{0CC7DA1B-E9FB-A471-9C1E-C4338A8BE0AF}"/>
          </ac:spMkLst>
        </pc:spChg>
        <pc:spChg chg="add mod ord">
          <ac:chgData name="Gedeon Ngoga" userId="S::gngoga@pih.org::95234afa-3abd-4a07-a316-f8bdbf0ed46d" providerId="AD" clId="Web-{5DBCF41B-06DA-4615-8399-C40066839174}" dt="2022-05-03T10:49:43.135" v="454" actId="14100"/>
          <ac:spMkLst>
            <pc:docMk/>
            <pc:sldMk cId="3777263430" sldId="280"/>
            <ac:spMk id="4" creationId="{6381EC90-3855-1209-5846-0D79A6474CD5}"/>
          </ac:spMkLst>
        </pc:spChg>
        <pc:graphicFrameChg chg="add mod">
          <ac:chgData name="Gedeon Ngoga" userId="S::gngoga@pih.org::95234afa-3abd-4a07-a316-f8bdbf0ed46d" providerId="AD" clId="Web-{5DBCF41B-06DA-4615-8399-C40066839174}" dt="2022-05-03T10:49:11.509" v="447" actId="1076"/>
          <ac:graphicFrameMkLst>
            <pc:docMk/>
            <pc:sldMk cId="3777263430" sldId="280"/>
            <ac:graphicFrameMk id="6" creationId="{A391C416-CD48-850D-C1CF-3037878879C0}"/>
          </ac:graphicFrameMkLst>
        </pc:graphicFrameChg>
      </pc:sldChg>
      <pc:sldChg chg="addSp delSp modSp new">
        <pc:chgData name="Gedeon Ngoga" userId="S::gngoga@pih.org::95234afa-3abd-4a07-a316-f8bdbf0ed46d" providerId="AD" clId="Web-{5DBCF41B-06DA-4615-8399-C40066839174}" dt="2022-05-03T11:00:22.968" v="578"/>
        <pc:sldMkLst>
          <pc:docMk/>
          <pc:sldMk cId="1238264571" sldId="281"/>
        </pc:sldMkLst>
        <pc:spChg chg="mod">
          <ac:chgData name="Gedeon Ngoga" userId="S::gngoga@pih.org::95234afa-3abd-4a07-a316-f8bdbf0ed46d" providerId="AD" clId="Web-{5DBCF41B-06DA-4615-8399-C40066839174}" dt="2022-05-03T10:55:07.458" v="504" actId="20577"/>
          <ac:spMkLst>
            <pc:docMk/>
            <pc:sldMk cId="1238264571" sldId="281"/>
            <ac:spMk id="2" creationId="{530CE691-1F56-48CE-B74F-8FD17DEDCD2D}"/>
          </ac:spMkLst>
        </pc:spChg>
        <pc:spChg chg="del">
          <ac:chgData name="Gedeon Ngoga" userId="S::gngoga@pih.org::95234afa-3abd-4a07-a316-f8bdbf0ed46d" providerId="AD" clId="Web-{5DBCF41B-06DA-4615-8399-C40066839174}" dt="2022-05-03T10:53:32.580" v="459"/>
          <ac:spMkLst>
            <pc:docMk/>
            <pc:sldMk cId="1238264571" sldId="281"/>
            <ac:spMk id="3" creationId="{BEE97339-7DD0-C861-5736-1CABB762166B}"/>
          </ac:spMkLst>
        </pc:spChg>
        <pc:spChg chg="del">
          <ac:chgData name="Gedeon Ngoga" userId="S::gngoga@pih.org::95234afa-3abd-4a07-a316-f8bdbf0ed46d" providerId="AD" clId="Web-{5DBCF41B-06DA-4615-8399-C40066839174}" dt="2022-05-03T10:58:58.840" v="545"/>
          <ac:spMkLst>
            <pc:docMk/>
            <pc:sldMk cId="1238264571" sldId="281"/>
            <ac:spMk id="4" creationId="{4FFF2AE0-3A43-4CE4-990E-50190DC81505}"/>
          </ac:spMkLst>
        </pc:spChg>
        <pc:graphicFrameChg chg="add mod ord modGraphic">
          <ac:chgData name="Gedeon Ngoga" userId="S::gngoga@pih.org::95234afa-3abd-4a07-a316-f8bdbf0ed46d" providerId="AD" clId="Web-{5DBCF41B-06DA-4615-8399-C40066839174}" dt="2022-05-03T11:00:22.968" v="578"/>
          <ac:graphicFrameMkLst>
            <pc:docMk/>
            <pc:sldMk cId="1238264571" sldId="281"/>
            <ac:graphicFrameMk id="5" creationId="{C966C628-0EF8-5766-ED7F-00CD29395D5C}"/>
          </ac:graphicFrameMkLst>
        </pc:graphicFrameChg>
      </pc:sldChg>
      <pc:sldChg chg="modSp new ord">
        <pc:chgData name="Gedeon Ngoga" userId="S::gngoga@pih.org::95234afa-3abd-4a07-a316-f8bdbf0ed46d" providerId="AD" clId="Web-{5DBCF41B-06DA-4615-8399-C40066839174}" dt="2022-05-03T11:09:08.361" v="693" actId="20577"/>
        <pc:sldMkLst>
          <pc:docMk/>
          <pc:sldMk cId="2543490004" sldId="282"/>
        </pc:sldMkLst>
        <pc:spChg chg="mod">
          <ac:chgData name="Gedeon Ngoga" userId="S::gngoga@pih.org::95234afa-3abd-4a07-a316-f8bdbf0ed46d" providerId="AD" clId="Web-{5DBCF41B-06DA-4615-8399-C40066839174}" dt="2022-05-03T11:08:49.454" v="691" actId="20577"/>
          <ac:spMkLst>
            <pc:docMk/>
            <pc:sldMk cId="2543490004" sldId="282"/>
            <ac:spMk id="2" creationId="{347C3EF2-8F32-4638-1641-6C9111DF7726}"/>
          </ac:spMkLst>
        </pc:spChg>
        <pc:spChg chg="mod">
          <ac:chgData name="Gedeon Ngoga" userId="S::gngoga@pih.org::95234afa-3abd-4a07-a316-f8bdbf0ed46d" providerId="AD" clId="Web-{5DBCF41B-06DA-4615-8399-C40066839174}" dt="2022-05-03T11:09:08.361" v="693" actId="20577"/>
          <ac:spMkLst>
            <pc:docMk/>
            <pc:sldMk cId="2543490004" sldId="282"/>
            <ac:spMk id="3" creationId="{2C9AC9A7-4FEF-1FB1-57CE-419CD234F642}"/>
          </ac:spMkLst>
        </pc:spChg>
      </pc:sldChg>
      <pc:sldChg chg="modSp add replId">
        <pc:chgData name="Gedeon Ngoga" userId="S::gngoga@pih.org::95234afa-3abd-4a07-a316-f8bdbf0ed46d" providerId="AD" clId="Web-{5DBCF41B-06DA-4615-8399-C40066839174}" dt="2022-05-03T11:05:47.573" v="686"/>
        <pc:sldMkLst>
          <pc:docMk/>
          <pc:sldMk cId="1255386317" sldId="283"/>
        </pc:sldMkLst>
        <pc:spChg chg="mod">
          <ac:chgData name="Gedeon Ngoga" userId="S::gngoga@pih.org::95234afa-3abd-4a07-a316-f8bdbf0ed46d" providerId="AD" clId="Web-{5DBCF41B-06DA-4615-8399-C40066839174}" dt="2022-05-03T11:01:18.283" v="596" actId="20577"/>
          <ac:spMkLst>
            <pc:docMk/>
            <pc:sldMk cId="1255386317" sldId="283"/>
            <ac:spMk id="2" creationId="{530CE691-1F56-48CE-B74F-8FD17DEDCD2D}"/>
          </ac:spMkLst>
        </pc:spChg>
        <pc:graphicFrameChg chg="mod modGraphic">
          <ac:chgData name="Gedeon Ngoga" userId="S::gngoga@pih.org::95234afa-3abd-4a07-a316-f8bdbf0ed46d" providerId="AD" clId="Web-{5DBCF41B-06DA-4615-8399-C40066839174}" dt="2022-05-03T11:05:47.573" v="686"/>
          <ac:graphicFrameMkLst>
            <pc:docMk/>
            <pc:sldMk cId="1255386317" sldId="283"/>
            <ac:graphicFrameMk id="5" creationId="{C966C628-0EF8-5766-ED7F-00CD29395D5C}"/>
          </ac:graphicFrameMkLst>
        </pc:graphicFrameChg>
      </pc:sldChg>
    </pc:docChg>
  </pc:docChgLst>
  <pc:docChgLst>
    <pc:chgData name="Gedeon Ngoga" userId="S::gngoga@pih.org::95234afa-3abd-4a07-a316-f8bdbf0ed46d" providerId="AD" clId="Web-{DE9B7FCE-1684-4B6C-8FC4-60FA9A9F030B}"/>
    <pc:docChg chg="modSld">
      <pc:chgData name="Gedeon Ngoga" userId="S::gngoga@pih.org::95234afa-3abd-4a07-a316-f8bdbf0ed46d" providerId="AD" clId="Web-{DE9B7FCE-1684-4B6C-8FC4-60FA9A9F030B}" dt="2022-05-04T12:53:00.406" v="69" actId="1076"/>
      <pc:docMkLst>
        <pc:docMk/>
      </pc:docMkLst>
      <pc:sldChg chg="modSp">
        <pc:chgData name="Gedeon Ngoga" userId="S::gngoga@pih.org::95234afa-3abd-4a07-a316-f8bdbf0ed46d" providerId="AD" clId="Web-{DE9B7FCE-1684-4B6C-8FC4-60FA9A9F030B}" dt="2022-05-04T12:21:48.761" v="5" actId="20577"/>
        <pc:sldMkLst>
          <pc:docMk/>
          <pc:sldMk cId="607186369" sldId="293"/>
        </pc:sldMkLst>
        <pc:spChg chg="mod">
          <ac:chgData name="Gedeon Ngoga" userId="S::gngoga@pih.org::95234afa-3abd-4a07-a316-f8bdbf0ed46d" providerId="AD" clId="Web-{DE9B7FCE-1684-4B6C-8FC4-60FA9A9F030B}" dt="2022-05-04T12:21:48.761" v="5" actId="20577"/>
          <ac:spMkLst>
            <pc:docMk/>
            <pc:sldMk cId="607186369" sldId="293"/>
            <ac:spMk id="2" creationId="{0498DC1F-94CC-96AC-E651-0A309D9AA8F9}"/>
          </ac:spMkLst>
        </pc:spChg>
      </pc:sldChg>
      <pc:sldChg chg="modSp">
        <pc:chgData name="Gedeon Ngoga" userId="S::gngoga@pih.org::95234afa-3abd-4a07-a316-f8bdbf0ed46d" providerId="AD" clId="Web-{DE9B7FCE-1684-4B6C-8FC4-60FA9A9F030B}" dt="2022-05-04T12:21:48.589" v="2" actId="20577"/>
        <pc:sldMkLst>
          <pc:docMk/>
          <pc:sldMk cId="2553435775" sldId="294"/>
        </pc:sldMkLst>
        <pc:spChg chg="mod">
          <ac:chgData name="Gedeon Ngoga" userId="S::gngoga@pih.org::95234afa-3abd-4a07-a316-f8bdbf0ed46d" providerId="AD" clId="Web-{DE9B7FCE-1684-4B6C-8FC4-60FA9A9F030B}" dt="2022-05-04T12:21:48.589" v="2" actId="20577"/>
          <ac:spMkLst>
            <pc:docMk/>
            <pc:sldMk cId="2553435775" sldId="294"/>
            <ac:spMk id="6" creationId="{73FC89D7-4EDE-FB34-0AC1-B8F80DBE8142}"/>
          </ac:spMkLst>
        </pc:spChg>
      </pc:sldChg>
      <pc:sldChg chg="addSp delSp modSp">
        <pc:chgData name="Gedeon Ngoga" userId="S::gngoga@pih.org::95234afa-3abd-4a07-a316-f8bdbf0ed46d" providerId="AD" clId="Web-{DE9B7FCE-1684-4B6C-8FC4-60FA9A9F030B}" dt="2022-05-04T12:53:00.406" v="69" actId="1076"/>
        <pc:sldMkLst>
          <pc:docMk/>
          <pc:sldMk cId="447181461" sldId="295"/>
        </pc:sldMkLst>
        <pc:spChg chg="mod">
          <ac:chgData name="Gedeon Ngoga" userId="S::gngoga@pih.org::95234afa-3abd-4a07-a316-f8bdbf0ed46d" providerId="AD" clId="Web-{DE9B7FCE-1684-4B6C-8FC4-60FA9A9F030B}" dt="2022-05-04T12:21:48.996" v="12" actId="20577"/>
          <ac:spMkLst>
            <pc:docMk/>
            <pc:sldMk cId="447181461" sldId="295"/>
            <ac:spMk id="2" creationId="{A8DAE3AF-39E7-B2DA-F15B-4AD777E6EBBE}"/>
          </ac:spMkLst>
        </pc:spChg>
        <pc:spChg chg="del mod">
          <ac:chgData name="Gedeon Ngoga" userId="S::gngoga@pih.org::95234afa-3abd-4a07-a316-f8bdbf0ed46d" providerId="AD" clId="Web-{DE9B7FCE-1684-4B6C-8FC4-60FA9A9F030B}" dt="2022-05-04T12:26:34.438" v="15"/>
          <ac:spMkLst>
            <pc:docMk/>
            <pc:sldMk cId="447181461" sldId="295"/>
            <ac:spMk id="3" creationId="{AE66B913-26EE-6621-2725-0256CD3FECD0}"/>
          </ac:spMkLst>
        </pc:spChg>
        <pc:spChg chg="del mod">
          <ac:chgData name="Gedeon Ngoga" userId="S::gngoga@pih.org::95234afa-3abd-4a07-a316-f8bdbf0ed46d" providerId="AD" clId="Web-{DE9B7FCE-1684-4B6C-8FC4-60FA9A9F030B}" dt="2022-05-04T12:28:25.617" v="30"/>
          <ac:spMkLst>
            <pc:docMk/>
            <pc:sldMk cId="447181461" sldId="295"/>
            <ac:spMk id="4" creationId="{25F8BA9B-5792-DA1C-D8FB-302D4C0BA8B0}"/>
          </ac:spMkLst>
        </pc:spChg>
        <pc:spChg chg="add del mod">
          <ac:chgData name="Gedeon Ngoga" userId="S::gngoga@pih.org::95234afa-3abd-4a07-a316-f8bdbf0ed46d" providerId="AD" clId="Web-{DE9B7FCE-1684-4B6C-8FC4-60FA9A9F030B}" dt="2022-05-04T12:27:35.473" v="21"/>
          <ac:spMkLst>
            <pc:docMk/>
            <pc:sldMk cId="447181461" sldId="295"/>
            <ac:spMk id="6" creationId="{3FB74DD3-4571-AAF3-9641-391CCD91F8CC}"/>
          </ac:spMkLst>
        </pc:spChg>
        <pc:spChg chg="add mod">
          <ac:chgData name="Gedeon Ngoga" userId="S::gngoga@pih.org::95234afa-3abd-4a07-a316-f8bdbf0ed46d" providerId="AD" clId="Web-{DE9B7FCE-1684-4B6C-8FC4-60FA9A9F030B}" dt="2022-05-04T12:53:00.406" v="69" actId="1076"/>
          <ac:spMkLst>
            <pc:docMk/>
            <pc:sldMk cId="447181461" sldId="295"/>
            <ac:spMk id="7" creationId="{DB9253BC-C5D7-9317-2802-2F4FA12BDF57}"/>
          </ac:spMkLst>
        </pc:spChg>
        <pc:picChg chg="add mod ord">
          <ac:chgData name="Gedeon Ngoga" userId="S::gngoga@pih.org::95234afa-3abd-4a07-a316-f8bdbf0ed46d" providerId="AD" clId="Web-{DE9B7FCE-1684-4B6C-8FC4-60FA9A9F030B}" dt="2022-05-04T12:27:46.224" v="22" actId="1076"/>
          <ac:picMkLst>
            <pc:docMk/>
            <pc:sldMk cId="447181461" sldId="295"/>
            <ac:picMk id="5" creationId="{15E3D4A1-420C-B8F8-E8CD-405F5E734DEB}"/>
          </ac:picMkLst>
        </pc:picChg>
      </pc:sldChg>
    </pc:docChg>
  </pc:docChgLst>
  <pc:docChgLst>
    <pc:chgData name="Ruiz, Ramon G." userId="3a229865-9595-4bb3-8cd4-1bf3291bdd0b" providerId="ADAL" clId="{A80B8BA5-4BCD-46C5-B87C-356CF1751821}"/>
    <pc:docChg chg="undo custSel addSld delSld modSld modMainMaster modSection">
      <pc:chgData name="Ruiz, Ramon G." userId="3a229865-9595-4bb3-8cd4-1bf3291bdd0b" providerId="ADAL" clId="{A80B8BA5-4BCD-46C5-B87C-356CF1751821}" dt="2022-06-01T14:52:50.435" v="138" actId="47"/>
      <pc:docMkLst>
        <pc:docMk/>
      </pc:docMkLst>
      <pc:sldChg chg="modSp del mod">
        <pc:chgData name="Ruiz, Ramon G." userId="3a229865-9595-4bb3-8cd4-1bf3291bdd0b" providerId="ADAL" clId="{A80B8BA5-4BCD-46C5-B87C-356CF1751821}" dt="2022-06-01T14:52:50.435" v="138" actId="47"/>
        <pc:sldMkLst>
          <pc:docMk/>
          <pc:sldMk cId="1141591345" sldId="256"/>
        </pc:sldMkLst>
        <pc:spChg chg="mod">
          <ac:chgData name="Ruiz, Ramon G." userId="3a229865-9595-4bb3-8cd4-1bf3291bdd0b" providerId="ADAL" clId="{A80B8BA5-4BCD-46C5-B87C-356CF1751821}" dt="2022-04-29T20:20:42.165" v="17" actId="207"/>
          <ac:spMkLst>
            <pc:docMk/>
            <pc:sldMk cId="1141591345" sldId="256"/>
            <ac:spMk id="3" creationId="{1A1605E6-0095-4FFA-AD85-34E4F3411307}"/>
          </ac:spMkLst>
        </pc:spChg>
      </pc:sldChg>
      <pc:sldChg chg="addSp delSp modSp del mod">
        <pc:chgData name="Ruiz, Ramon G." userId="3a229865-9595-4bb3-8cd4-1bf3291bdd0b" providerId="ADAL" clId="{A80B8BA5-4BCD-46C5-B87C-356CF1751821}" dt="2022-06-01T14:49:17.535" v="119" actId="47"/>
        <pc:sldMkLst>
          <pc:docMk/>
          <pc:sldMk cId="2125584687" sldId="257"/>
        </pc:sldMkLst>
        <pc:spChg chg="del">
          <ac:chgData name="Ruiz, Ramon G." userId="3a229865-9595-4bb3-8cd4-1bf3291bdd0b" providerId="ADAL" clId="{A80B8BA5-4BCD-46C5-B87C-356CF1751821}" dt="2022-05-24T18:47:59.124" v="114" actId="478"/>
          <ac:spMkLst>
            <pc:docMk/>
            <pc:sldMk cId="2125584687" sldId="257"/>
            <ac:spMk id="2" creationId="{6B4750C9-66A0-4D29-8070-1EA6711D919D}"/>
          </ac:spMkLst>
        </pc:spChg>
        <pc:spChg chg="del">
          <ac:chgData name="Ruiz, Ramon G." userId="3a229865-9595-4bb3-8cd4-1bf3291bdd0b" providerId="ADAL" clId="{A80B8BA5-4BCD-46C5-B87C-356CF1751821}" dt="2022-05-24T18:47:59.124" v="114" actId="478"/>
          <ac:spMkLst>
            <pc:docMk/>
            <pc:sldMk cId="2125584687" sldId="257"/>
            <ac:spMk id="3" creationId="{2AF9B79B-CA24-4B30-9231-C8FC9F30CE2D}"/>
          </ac:spMkLst>
        </pc:spChg>
        <pc:spChg chg="add mod">
          <ac:chgData name="Ruiz, Ramon G." userId="3a229865-9595-4bb3-8cd4-1bf3291bdd0b" providerId="ADAL" clId="{A80B8BA5-4BCD-46C5-B87C-356CF1751821}" dt="2022-04-29T20:22:18.761" v="78"/>
          <ac:spMkLst>
            <pc:docMk/>
            <pc:sldMk cId="2125584687" sldId="257"/>
            <ac:spMk id="4" creationId="{3D0F5C62-5E54-435D-A2A4-D9DCA47F7EC0}"/>
          </ac:spMkLst>
        </pc:spChg>
        <pc:spChg chg="add del mod">
          <ac:chgData name="Ruiz, Ramon G." userId="3a229865-9595-4bb3-8cd4-1bf3291bdd0b" providerId="ADAL" clId="{A80B8BA5-4BCD-46C5-B87C-356CF1751821}" dt="2022-05-24T18:47:50.487" v="111"/>
          <ac:spMkLst>
            <pc:docMk/>
            <pc:sldMk cId="2125584687" sldId="257"/>
            <ac:spMk id="5" creationId="{5ABCE38A-9675-4EC9-8D65-A3842B26388D}"/>
          </ac:spMkLst>
        </pc:spChg>
        <pc:spChg chg="add del mod">
          <ac:chgData name="Ruiz, Ramon G." userId="3a229865-9595-4bb3-8cd4-1bf3291bdd0b" providerId="ADAL" clId="{A80B8BA5-4BCD-46C5-B87C-356CF1751821}" dt="2022-05-24T18:47:50.487" v="111"/>
          <ac:spMkLst>
            <pc:docMk/>
            <pc:sldMk cId="2125584687" sldId="257"/>
            <ac:spMk id="6" creationId="{C6CD7BF3-54D0-495A-816F-2C0DFBE99662}"/>
          </ac:spMkLst>
        </pc:spChg>
        <pc:spChg chg="add mod">
          <ac:chgData name="Ruiz, Ramon G." userId="3a229865-9595-4bb3-8cd4-1bf3291bdd0b" providerId="ADAL" clId="{A80B8BA5-4BCD-46C5-B87C-356CF1751821}" dt="2022-05-24T18:47:59.124" v="114" actId="478"/>
          <ac:spMkLst>
            <pc:docMk/>
            <pc:sldMk cId="2125584687" sldId="257"/>
            <ac:spMk id="8" creationId="{2549EF33-FE1F-412B-93E1-5A7E9F69A4E4}"/>
          </ac:spMkLst>
        </pc:spChg>
        <pc:spChg chg="add mod">
          <ac:chgData name="Ruiz, Ramon G." userId="3a229865-9595-4bb3-8cd4-1bf3291bdd0b" providerId="ADAL" clId="{A80B8BA5-4BCD-46C5-B87C-356CF1751821}" dt="2022-05-24T18:47:59.124" v="114" actId="478"/>
          <ac:spMkLst>
            <pc:docMk/>
            <pc:sldMk cId="2125584687" sldId="257"/>
            <ac:spMk id="10" creationId="{2AAA0646-AD55-49E2-B3E1-3F632A8E722F}"/>
          </ac:spMkLst>
        </pc:spChg>
        <pc:spChg chg="add mod">
          <ac:chgData name="Ruiz, Ramon G." userId="3a229865-9595-4bb3-8cd4-1bf3291bdd0b" providerId="ADAL" clId="{A80B8BA5-4BCD-46C5-B87C-356CF1751821}" dt="2022-05-24T18:48:09.101" v="117"/>
          <ac:spMkLst>
            <pc:docMk/>
            <pc:sldMk cId="2125584687" sldId="257"/>
            <ac:spMk id="11" creationId="{B0160733-3B74-4B80-B3D0-FECC846760BD}"/>
          </ac:spMkLst>
        </pc:spChg>
        <pc:spChg chg="add mod">
          <ac:chgData name="Ruiz, Ramon G." userId="3a229865-9595-4bb3-8cd4-1bf3291bdd0b" providerId="ADAL" clId="{A80B8BA5-4BCD-46C5-B87C-356CF1751821}" dt="2022-05-24T18:48:09.101" v="117"/>
          <ac:spMkLst>
            <pc:docMk/>
            <pc:sldMk cId="2125584687" sldId="257"/>
            <ac:spMk id="12" creationId="{4E1722F4-FD76-4351-AF5B-2148256BAD5D}"/>
          </ac:spMkLst>
        </pc:spChg>
      </pc:sldChg>
      <pc:sldChg chg="addSp delSp modSp del mod">
        <pc:chgData name="Ruiz, Ramon G." userId="3a229865-9595-4bb3-8cd4-1bf3291bdd0b" providerId="ADAL" clId="{A80B8BA5-4BCD-46C5-B87C-356CF1751821}" dt="2022-06-01T14:49:17.535" v="119" actId="47"/>
        <pc:sldMkLst>
          <pc:docMk/>
          <pc:sldMk cId="3925086155" sldId="258"/>
        </pc:sldMkLst>
        <pc:spChg chg="del">
          <ac:chgData name="Ruiz, Ramon G." userId="3a229865-9595-4bb3-8cd4-1bf3291bdd0b" providerId="ADAL" clId="{A80B8BA5-4BCD-46C5-B87C-356CF1751821}" dt="2022-05-24T18:47:56.390" v="113" actId="478"/>
          <ac:spMkLst>
            <pc:docMk/>
            <pc:sldMk cId="3925086155" sldId="258"/>
            <ac:spMk id="2" creationId="{8A198717-958D-4C05-ABFB-E840A990AD8D}"/>
          </ac:spMkLst>
        </pc:spChg>
        <pc:spChg chg="add mod">
          <ac:chgData name="Ruiz, Ramon G." userId="3a229865-9595-4bb3-8cd4-1bf3291bdd0b" providerId="ADAL" clId="{A80B8BA5-4BCD-46C5-B87C-356CF1751821}" dt="2022-04-29T20:22:15.394" v="77" actId="1076"/>
          <ac:spMkLst>
            <pc:docMk/>
            <pc:sldMk cId="3925086155" sldId="258"/>
            <ac:spMk id="3" creationId="{7CD5DDF4-558F-4938-9B7A-25CB426CB6DD}"/>
          </ac:spMkLst>
        </pc:spChg>
        <pc:spChg chg="del">
          <ac:chgData name="Ruiz, Ramon G." userId="3a229865-9595-4bb3-8cd4-1bf3291bdd0b" providerId="ADAL" clId="{A80B8BA5-4BCD-46C5-B87C-356CF1751821}" dt="2022-05-24T18:47:56.390" v="113" actId="478"/>
          <ac:spMkLst>
            <pc:docMk/>
            <pc:sldMk cId="3925086155" sldId="258"/>
            <ac:spMk id="5" creationId="{8A85FD98-54BE-4BE5-A62B-DBA295395B9E}"/>
          </ac:spMkLst>
        </pc:spChg>
        <pc:spChg chg="add del">
          <ac:chgData name="Ruiz, Ramon G." userId="3a229865-9595-4bb3-8cd4-1bf3291bdd0b" providerId="ADAL" clId="{A80B8BA5-4BCD-46C5-B87C-356CF1751821}" dt="2022-05-24T18:47:17.779" v="104" actId="22"/>
          <ac:spMkLst>
            <pc:docMk/>
            <pc:sldMk cId="3925086155" sldId="258"/>
            <ac:spMk id="6" creationId="{AABC9561-F3BD-4D7B-A939-30A0D24DF8CC}"/>
          </ac:spMkLst>
        </pc:spChg>
        <pc:spChg chg="add del">
          <ac:chgData name="Ruiz, Ramon G." userId="3a229865-9595-4bb3-8cd4-1bf3291bdd0b" providerId="ADAL" clId="{A80B8BA5-4BCD-46C5-B87C-356CF1751821}" dt="2022-05-24T18:47:22.494" v="106" actId="22"/>
          <ac:spMkLst>
            <pc:docMk/>
            <pc:sldMk cId="3925086155" sldId="258"/>
            <ac:spMk id="8" creationId="{7C24DF6A-9B15-448A-98DB-27BB4594A816}"/>
          </ac:spMkLst>
        </pc:spChg>
        <pc:spChg chg="add del mod">
          <ac:chgData name="Ruiz, Ramon G." userId="3a229865-9595-4bb3-8cd4-1bf3291bdd0b" providerId="ADAL" clId="{A80B8BA5-4BCD-46C5-B87C-356CF1751821}" dt="2022-05-24T18:47:51.299" v="112"/>
          <ac:spMkLst>
            <pc:docMk/>
            <pc:sldMk cId="3925086155" sldId="258"/>
            <ac:spMk id="9" creationId="{AE12AAA7-07F5-4AF6-BE49-DAB5534F254F}"/>
          </ac:spMkLst>
        </pc:spChg>
        <pc:spChg chg="add del mod">
          <ac:chgData name="Ruiz, Ramon G." userId="3a229865-9595-4bb3-8cd4-1bf3291bdd0b" providerId="ADAL" clId="{A80B8BA5-4BCD-46C5-B87C-356CF1751821}" dt="2022-05-24T18:47:51.299" v="112"/>
          <ac:spMkLst>
            <pc:docMk/>
            <pc:sldMk cId="3925086155" sldId="258"/>
            <ac:spMk id="10" creationId="{65DB3C95-4024-48F7-935A-446BB019AA3E}"/>
          </ac:spMkLst>
        </pc:spChg>
        <pc:spChg chg="add mod">
          <ac:chgData name="Ruiz, Ramon G." userId="3a229865-9595-4bb3-8cd4-1bf3291bdd0b" providerId="ADAL" clId="{A80B8BA5-4BCD-46C5-B87C-356CF1751821}" dt="2022-05-24T18:47:56.390" v="113" actId="478"/>
          <ac:spMkLst>
            <pc:docMk/>
            <pc:sldMk cId="3925086155" sldId="258"/>
            <ac:spMk id="12" creationId="{79499808-1D62-4C06-BBAC-A8FA90EEBC1B}"/>
          </ac:spMkLst>
        </pc:spChg>
        <pc:spChg chg="add mod">
          <ac:chgData name="Ruiz, Ramon G." userId="3a229865-9595-4bb3-8cd4-1bf3291bdd0b" providerId="ADAL" clId="{A80B8BA5-4BCD-46C5-B87C-356CF1751821}" dt="2022-05-24T18:47:56.390" v="113" actId="478"/>
          <ac:spMkLst>
            <pc:docMk/>
            <pc:sldMk cId="3925086155" sldId="258"/>
            <ac:spMk id="14" creationId="{9EFDFDD1-6E23-492A-82F1-FC5232923F72}"/>
          </ac:spMkLst>
        </pc:spChg>
        <pc:spChg chg="add mod">
          <ac:chgData name="Ruiz, Ramon G." userId="3a229865-9595-4bb3-8cd4-1bf3291bdd0b" providerId="ADAL" clId="{A80B8BA5-4BCD-46C5-B87C-356CF1751821}" dt="2022-05-24T18:48:08.072" v="116"/>
          <ac:spMkLst>
            <pc:docMk/>
            <pc:sldMk cId="3925086155" sldId="258"/>
            <ac:spMk id="15" creationId="{64F3E818-350B-417A-9D27-A62E64ABBAEC}"/>
          </ac:spMkLst>
        </pc:spChg>
        <pc:spChg chg="add mod">
          <ac:chgData name="Ruiz, Ramon G." userId="3a229865-9595-4bb3-8cd4-1bf3291bdd0b" providerId="ADAL" clId="{A80B8BA5-4BCD-46C5-B87C-356CF1751821}" dt="2022-05-24T18:48:08.072" v="116"/>
          <ac:spMkLst>
            <pc:docMk/>
            <pc:sldMk cId="3925086155" sldId="258"/>
            <ac:spMk id="16" creationId="{15F38482-DB5E-4791-9019-C9BD6E13C9CA}"/>
          </ac:spMkLst>
        </pc:spChg>
      </pc:sldChg>
      <pc:sldChg chg="addSp delSp modSp mod chgLayout">
        <pc:chgData name="Ruiz, Ramon G." userId="3a229865-9595-4bb3-8cd4-1bf3291bdd0b" providerId="ADAL" clId="{A80B8BA5-4BCD-46C5-B87C-356CF1751821}" dt="2022-05-03T16:49:03.728" v="98" actId="6264"/>
        <pc:sldMkLst>
          <pc:docMk/>
          <pc:sldMk cId="608391958" sldId="269"/>
        </pc:sldMkLst>
        <pc:spChg chg="add del mod">
          <ac:chgData name="Ruiz, Ramon G." userId="3a229865-9595-4bb3-8cd4-1bf3291bdd0b" providerId="ADAL" clId="{A80B8BA5-4BCD-46C5-B87C-356CF1751821}" dt="2022-05-03T16:49:03.728" v="98" actId="6264"/>
          <ac:spMkLst>
            <pc:docMk/>
            <pc:sldMk cId="608391958" sldId="269"/>
            <ac:spMk id="2" creationId="{9E6D221C-AA91-482D-9DB1-833330E292C0}"/>
          </ac:spMkLst>
        </pc:spChg>
        <pc:spChg chg="add del mod ord">
          <ac:chgData name="Ruiz, Ramon G." userId="3a229865-9595-4bb3-8cd4-1bf3291bdd0b" providerId="ADAL" clId="{A80B8BA5-4BCD-46C5-B87C-356CF1751821}" dt="2022-05-03T16:49:03.728" v="98" actId="6264"/>
          <ac:spMkLst>
            <pc:docMk/>
            <pc:sldMk cId="608391958" sldId="269"/>
            <ac:spMk id="3" creationId="{8CFDCCD2-D915-4E1F-A2C2-8BE33F8843F2}"/>
          </ac:spMkLst>
        </pc:spChg>
        <pc:spChg chg="mod ord">
          <ac:chgData name="Ruiz, Ramon G." userId="3a229865-9595-4bb3-8cd4-1bf3291bdd0b" providerId="ADAL" clId="{A80B8BA5-4BCD-46C5-B87C-356CF1751821}" dt="2022-05-03T16:49:03.728" v="98" actId="6264"/>
          <ac:spMkLst>
            <pc:docMk/>
            <pc:sldMk cId="608391958" sldId="269"/>
            <ac:spMk id="4" creationId="{1A775F0D-85AC-47CF-96FE-A6270E535D37}"/>
          </ac:spMkLst>
        </pc:spChg>
        <pc:spChg chg="add del">
          <ac:chgData name="Ruiz, Ramon G." userId="3a229865-9595-4bb3-8cd4-1bf3291bdd0b" providerId="ADAL" clId="{A80B8BA5-4BCD-46C5-B87C-356CF1751821}" dt="2022-05-03T16:49:03.728" v="98" actId="6264"/>
          <ac:spMkLst>
            <pc:docMk/>
            <pc:sldMk cId="608391958" sldId="269"/>
            <ac:spMk id="9" creationId="{A21B4B1B-BF2E-4ED7-8505-2BA75BFDB9CD}"/>
          </ac:spMkLst>
        </pc:spChg>
      </pc:sldChg>
      <pc:sldChg chg="addSp delSp modSp new del mod">
        <pc:chgData name="Ruiz, Ramon G." userId="3a229865-9595-4bb3-8cd4-1bf3291bdd0b" providerId="ADAL" clId="{A80B8BA5-4BCD-46C5-B87C-356CF1751821}" dt="2022-06-01T14:49:17.535" v="119" actId="47"/>
        <pc:sldMkLst>
          <pc:docMk/>
          <pc:sldMk cId="565867742" sldId="274"/>
        </pc:sldMkLst>
        <pc:spChg chg="del mod">
          <ac:chgData name="Ruiz, Ramon G." userId="3a229865-9595-4bb3-8cd4-1bf3291bdd0b" providerId="ADAL" clId="{A80B8BA5-4BCD-46C5-B87C-356CF1751821}" dt="2022-05-24T18:48:02.188" v="115" actId="478"/>
          <ac:spMkLst>
            <pc:docMk/>
            <pc:sldMk cId="565867742" sldId="274"/>
            <ac:spMk id="2" creationId="{9A99BE6F-EAA7-4A95-A719-B230CB8CDBA9}"/>
          </ac:spMkLst>
        </pc:spChg>
        <pc:spChg chg="del">
          <ac:chgData name="Ruiz, Ramon G." userId="3a229865-9595-4bb3-8cd4-1bf3291bdd0b" providerId="ADAL" clId="{A80B8BA5-4BCD-46C5-B87C-356CF1751821}" dt="2022-05-24T18:48:02.188" v="115" actId="478"/>
          <ac:spMkLst>
            <pc:docMk/>
            <pc:sldMk cId="565867742" sldId="274"/>
            <ac:spMk id="3" creationId="{EF652C2E-C317-47B8-8B74-94C06500AE4B}"/>
          </ac:spMkLst>
        </pc:spChg>
        <pc:spChg chg="add mod">
          <ac:chgData name="Ruiz, Ramon G." userId="3a229865-9595-4bb3-8cd4-1bf3291bdd0b" providerId="ADAL" clId="{A80B8BA5-4BCD-46C5-B87C-356CF1751821}" dt="2022-04-29T20:22:26.115" v="80"/>
          <ac:spMkLst>
            <pc:docMk/>
            <pc:sldMk cId="565867742" sldId="274"/>
            <ac:spMk id="5" creationId="{012C7E0B-57CE-4516-9C70-073A91A20565}"/>
          </ac:spMkLst>
        </pc:spChg>
        <pc:spChg chg="add del mod">
          <ac:chgData name="Ruiz, Ramon G." userId="3a229865-9595-4bb3-8cd4-1bf3291bdd0b" providerId="ADAL" clId="{A80B8BA5-4BCD-46C5-B87C-356CF1751821}" dt="2022-05-24T18:47:49.997" v="110"/>
          <ac:spMkLst>
            <pc:docMk/>
            <pc:sldMk cId="565867742" sldId="274"/>
            <ac:spMk id="6" creationId="{2C5D6977-DE25-46C0-A1D8-F1E3C982BCEF}"/>
          </ac:spMkLst>
        </pc:spChg>
        <pc:spChg chg="add del mod">
          <ac:chgData name="Ruiz, Ramon G." userId="3a229865-9595-4bb3-8cd4-1bf3291bdd0b" providerId="ADAL" clId="{A80B8BA5-4BCD-46C5-B87C-356CF1751821}" dt="2022-05-24T18:47:49.997" v="110"/>
          <ac:spMkLst>
            <pc:docMk/>
            <pc:sldMk cId="565867742" sldId="274"/>
            <ac:spMk id="7" creationId="{E8B3C8E7-B3E4-4ED0-B7F3-19A70E66FDFD}"/>
          </ac:spMkLst>
        </pc:spChg>
        <pc:spChg chg="add mod">
          <ac:chgData name="Ruiz, Ramon G." userId="3a229865-9595-4bb3-8cd4-1bf3291bdd0b" providerId="ADAL" clId="{A80B8BA5-4BCD-46C5-B87C-356CF1751821}" dt="2022-05-24T18:48:02.188" v="115" actId="478"/>
          <ac:spMkLst>
            <pc:docMk/>
            <pc:sldMk cId="565867742" sldId="274"/>
            <ac:spMk id="9" creationId="{3B21595F-4218-4114-B315-70BE2D4172B8}"/>
          </ac:spMkLst>
        </pc:spChg>
        <pc:spChg chg="add mod">
          <ac:chgData name="Ruiz, Ramon G." userId="3a229865-9595-4bb3-8cd4-1bf3291bdd0b" providerId="ADAL" clId="{A80B8BA5-4BCD-46C5-B87C-356CF1751821}" dt="2022-05-24T18:48:10.073" v="118"/>
          <ac:spMkLst>
            <pc:docMk/>
            <pc:sldMk cId="565867742" sldId="274"/>
            <ac:spMk id="10" creationId="{313CCEFD-9BCF-486C-8F7B-35C5225E854E}"/>
          </ac:spMkLst>
        </pc:spChg>
        <pc:spChg chg="add mod">
          <ac:chgData name="Ruiz, Ramon G." userId="3a229865-9595-4bb3-8cd4-1bf3291bdd0b" providerId="ADAL" clId="{A80B8BA5-4BCD-46C5-B87C-356CF1751821}" dt="2022-05-24T18:48:10.073" v="118"/>
          <ac:spMkLst>
            <pc:docMk/>
            <pc:sldMk cId="565867742" sldId="274"/>
            <ac:spMk id="11" creationId="{3C015CD1-E04B-4FFF-BAEB-F4C733D76B6E}"/>
          </ac:spMkLst>
        </pc:spChg>
      </pc:sldChg>
      <pc:sldChg chg="addSp delSp modSp mod modClrScheme chgLayout">
        <pc:chgData name="Ruiz, Ramon G." userId="3a229865-9595-4bb3-8cd4-1bf3291bdd0b" providerId="ADAL" clId="{A80B8BA5-4BCD-46C5-B87C-356CF1751821}" dt="2022-05-03T16:49:06.395" v="99" actId="700"/>
        <pc:sldMkLst>
          <pc:docMk/>
          <pc:sldMk cId="2553435775" sldId="294"/>
        </pc:sldMkLst>
        <pc:spChg chg="add del mod ord">
          <ac:chgData name="Ruiz, Ramon G." userId="3a229865-9595-4bb3-8cd4-1bf3291bdd0b" providerId="ADAL" clId="{A80B8BA5-4BCD-46C5-B87C-356CF1751821}" dt="2022-05-03T16:49:06.395" v="99" actId="700"/>
          <ac:spMkLst>
            <pc:docMk/>
            <pc:sldMk cId="2553435775" sldId="294"/>
            <ac:spMk id="2" creationId="{181E8B79-2393-4C5A-8928-21BC95E901DB}"/>
          </ac:spMkLst>
        </pc:spChg>
        <pc:spChg chg="add del mod ord">
          <ac:chgData name="Ruiz, Ramon G." userId="3a229865-9595-4bb3-8cd4-1bf3291bdd0b" providerId="ADAL" clId="{A80B8BA5-4BCD-46C5-B87C-356CF1751821}" dt="2022-05-03T16:49:06.395" v="99" actId="700"/>
          <ac:spMkLst>
            <pc:docMk/>
            <pc:sldMk cId="2553435775" sldId="294"/>
            <ac:spMk id="3" creationId="{B2420980-7064-4038-AB5E-52371A79F8AF}"/>
          </ac:spMkLst>
        </pc:spChg>
        <pc:spChg chg="add del mod ord">
          <ac:chgData name="Ruiz, Ramon G." userId="3a229865-9595-4bb3-8cd4-1bf3291bdd0b" providerId="ADAL" clId="{A80B8BA5-4BCD-46C5-B87C-356CF1751821}" dt="2022-05-03T16:49:06.395" v="99" actId="700"/>
          <ac:spMkLst>
            <pc:docMk/>
            <pc:sldMk cId="2553435775" sldId="294"/>
            <ac:spMk id="4" creationId="{5351D53B-3442-5EB4-A8E6-D2DA401015E6}"/>
          </ac:spMkLst>
        </pc:spChg>
      </pc:sldChg>
      <pc:sldChg chg="new">
        <pc:chgData name="Ruiz, Ramon G." userId="3a229865-9595-4bb3-8cd4-1bf3291bdd0b" providerId="ADAL" clId="{A80B8BA5-4BCD-46C5-B87C-356CF1751821}" dt="2022-05-05T14:28:17.112" v="100" actId="680"/>
        <pc:sldMkLst>
          <pc:docMk/>
          <pc:sldMk cId="116137597" sldId="301"/>
        </pc:sldMkLst>
      </pc:sldChg>
      <pc:sldChg chg="modSp mod">
        <pc:chgData name="Ruiz, Ramon G." userId="3a229865-9595-4bb3-8cd4-1bf3291bdd0b" providerId="ADAL" clId="{A80B8BA5-4BCD-46C5-B87C-356CF1751821}" dt="2022-06-01T14:51:44.379" v="137" actId="20577"/>
        <pc:sldMkLst>
          <pc:docMk/>
          <pc:sldMk cId="2899052154" sldId="338"/>
        </pc:sldMkLst>
        <pc:spChg chg="mod">
          <ac:chgData name="Ruiz, Ramon G." userId="3a229865-9595-4bb3-8cd4-1bf3291bdd0b" providerId="ADAL" clId="{A80B8BA5-4BCD-46C5-B87C-356CF1751821}" dt="2022-06-01T14:49:59.075" v="120"/>
          <ac:spMkLst>
            <pc:docMk/>
            <pc:sldMk cId="2899052154" sldId="338"/>
            <ac:spMk id="2" creationId="{8D7B6900-317F-4F9E-8BA5-7C40062235CF}"/>
          </ac:spMkLst>
        </pc:spChg>
        <pc:spChg chg="mod">
          <ac:chgData name="Ruiz, Ramon G." userId="3a229865-9595-4bb3-8cd4-1bf3291bdd0b" providerId="ADAL" clId="{A80B8BA5-4BCD-46C5-B87C-356CF1751821}" dt="2022-06-01T14:51:44.379" v="137" actId="20577"/>
          <ac:spMkLst>
            <pc:docMk/>
            <pc:sldMk cId="2899052154" sldId="338"/>
            <ac:spMk id="3" creationId="{DA54B8BF-C06E-4F58-A274-2FFC54A16C87}"/>
          </ac:spMkLst>
        </pc:spChg>
      </pc:sldChg>
      <pc:sldChg chg="modSp mod">
        <pc:chgData name="Ruiz, Ramon G." userId="3a229865-9595-4bb3-8cd4-1bf3291bdd0b" providerId="ADAL" clId="{A80B8BA5-4BCD-46C5-B87C-356CF1751821}" dt="2022-05-10T16:23:20.626" v="101" actId="27636"/>
        <pc:sldMkLst>
          <pc:docMk/>
          <pc:sldMk cId="2127161414" sldId="346"/>
        </pc:sldMkLst>
        <pc:spChg chg="mod">
          <ac:chgData name="Ruiz, Ramon G." userId="3a229865-9595-4bb3-8cd4-1bf3291bdd0b" providerId="ADAL" clId="{A80B8BA5-4BCD-46C5-B87C-356CF1751821}" dt="2022-05-10T16:23:20.626" v="101" actId="27636"/>
          <ac:spMkLst>
            <pc:docMk/>
            <pc:sldMk cId="2127161414" sldId="346"/>
            <ac:spMk id="3" creationId="{2DC56CA3-9C8F-2772-A982-6ACA90F81897}"/>
          </ac:spMkLst>
        </pc:spChg>
      </pc:sldChg>
      <pc:sldChg chg="modSp mod">
        <pc:chgData name="Ruiz, Ramon G." userId="3a229865-9595-4bb3-8cd4-1bf3291bdd0b" providerId="ADAL" clId="{A80B8BA5-4BCD-46C5-B87C-356CF1751821}" dt="2022-05-10T16:23:20.659" v="102" actId="27636"/>
        <pc:sldMkLst>
          <pc:docMk/>
          <pc:sldMk cId="1543652553" sldId="350"/>
        </pc:sldMkLst>
        <pc:spChg chg="mod">
          <ac:chgData name="Ruiz, Ramon G." userId="3a229865-9595-4bb3-8cd4-1bf3291bdd0b" providerId="ADAL" clId="{A80B8BA5-4BCD-46C5-B87C-356CF1751821}" dt="2022-05-10T16:23:20.659" v="102" actId="27636"/>
          <ac:spMkLst>
            <pc:docMk/>
            <pc:sldMk cId="1543652553" sldId="350"/>
            <ac:spMk id="3" creationId="{532F20FB-2D86-B6D7-937E-90BE501A3A6C}"/>
          </ac:spMkLst>
        </pc:spChg>
      </pc:sldChg>
      <pc:sldMasterChg chg="modSldLayout">
        <pc:chgData name="Ruiz, Ramon G." userId="3a229865-9595-4bb3-8cd4-1bf3291bdd0b" providerId="ADAL" clId="{A80B8BA5-4BCD-46C5-B87C-356CF1751821}" dt="2022-04-29T20:17:13.344" v="0" actId="207"/>
        <pc:sldMasterMkLst>
          <pc:docMk/>
          <pc:sldMasterMk cId="1073065790" sldId="2147483648"/>
        </pc:sldMasterMkLst>
        <pc:sldLayoutChg chg="modSp">
          <pc:chgData name="Ruiz, Ramon G." userId="3a229865-9595-4bb3-8cd4-1bf3291bdd0b" providerId="ADAL" clId="{A80B8BA5-4BCD-46C5-B87C-356CF1751821}" dt="2022-04-29T20:17:13.344" v="0" actId="207"/>
          <pc:sldLayoutMkLst>
            <pc:docMk/>
            <pc:sldMasterMk cId="1073065790" sldId="2147483648"/>
            <pc:sldLayoutMk cId="1794389693" sldId="2147483649"/>
          </pc:sldLayoutMkLst>
          <pc:spChg chg="mod">
            <ac:chgData name="Ruiz, Ramon G." userId="3a229865-9595-4bb3-8cd4-1bf3291bdd0b" providerId="ADAL" clId="{A80B8BA5-4BCD-46C5-B87C-356CF1751821}" dt="2022-04-29T20:17:13.344" v="0" actId="207"/>
            <ac:spMkLst>
              <pc:docMk/>
              <pc:sldMasterMk cId="1073065790" sldId="2147483648"/>
              <pc:sldLayoutMk cId="1794389693" sldId="2147483649"/>
              <ac:spMk id="2" creationId="{C07FA367-6A6C-45A9-A2F1-39E49A79DDB9}"/>
            </ac:spMkLst>
          </pc:spChg>
        </pc:sldLayoutChg>
      </pc:sldMasterChg>
    </pc:docChg>
  </pc:docChgLst>
  <pc:docChgLst>
    <pc:chgData name="Gedeon Ngoga" userId="S::gngoga@pih.org::95234afa-3abd-4a07-a316-f8bdbf0ed46d" providerId="AD" clId="Web-{71210D03-8092-48AB-A2F3-89311151A8B6}"/>
    <pc:docChg chg="addSld delSld modSld sldOrd modSection">
      <pc:chgData name="Gedeon Ngoga" userId="S::gngoga@pih.org::95234afa-3abd-4a07-a316-f8bdbf0ed46d" providerId="AD" clId="Web-{71210D03-8092-48AB-A2F3-89311151A8B6}" dt="2022-05-10T12:32:01.350" v="2452" actId="20577"/>
      <pc:docMkLst>
        <pc:docMk/>
      </pc:docMkLst>
      <pc:sldChg chg="modSp">
        <pc:chgData name="Gedeon Ngoga" userId="S::gngoga@pih.org::95234afa-3abd-4a07-a316-f8bdbf0ed46d" providerId="AD" clId="Web-{71210D03-8092-48AB-A2F3-89311151A8B6}" dt="2022-05-10T12:31:40.943" v="2450" actId="20577"/>
        <pc:sldMkLst>
          <pc:docMk/>
          <pc:sldMk cId="3347801919" sldId="262"/>
        </pc:sldMkLst>
        <pc:spChg chg="mod">
          <ac:chgData name="Gedeon Ngoga" userId="S::gngoga@pih.org::95234afa-3abd-4a07-a316-f8bdbf0ed46d" providerId="AD" clId="Web-{71210D03-8092-48AB-A2F3-89311151A8B6}" dt="2022-05-10T12:31:40.943" v="2450" actId="20577"/>
          <ac:spMkLst>
            <pc:docMk/>
            <pc:sldMk cId="3347801919" sldId="262"/>
            <ac:spMk id="2" creationId="{40C2D66B-A08C-40B2-93E8-ACA80FC3A308}"/>
          </ac:spMkLst>
        </pc:spChg>
      </pc:sldChg>
      <pc:sldChg chg="modSp">
        <pc:chgData name="Gedeon Ngoga" userId="S::gngoga@pih.org::95234afa-3abd-4a07-a316-f8bdbf0ed46d" providerId="AD" clId="Web-{71210D03-8092-48AB-A2F3-89311151A8B6}" dt="2022-05-10T12:31:50.709" v="2451" actId="20577"/>
        <pc:sldMkLst>
          <pc:docMk/>
          <pc:sldMk cId="2243190973" sldId="264"/>
        </pc:sldMkLst>
        <pc:spChg chg="mod">
          <ac:chgData name="Gedeon Ngoga" userId="S::gngoga@pih.org::95234afa-3abd-4a07-a316-f8bdbf0ed46d" providerId="AD" clId="Web-{71210D03-8092-48AB-A2F3-89311151A8B6}" dt="2022-05-10T12:31:50.709" v="2451" actId="20577"/>
          <ac:spMkLst>
            <pc:docMk/>
            <pc:sldMk cId="2243190973" sldId="264"/>
            <ac:spMk id="4" creationId="{B2A658EF-8A92-4D6C-BADE-B5760D34A225}"/>
          </ac:spMkLst>
        </pc:spChg>
      </pc:sldChg>
      <pc:sldChg chg="modSp">
        <pc:chgData name="Gedeon Ngoga" userId="S::gngoga@pih.org::95234afa-3abd-4a07-a316-f8bdbf0ed46d" providerId="AD" clId="Web-{71210D03-8092-48AB-A2F3-89311151A8B6}" dt="2022-05-10T12:32:01.350" v="2452" actId="20577"/>
        <pc:sldMkLst>
          <pc:docMk/>
          <pc:sldMk cId="3519752910" sldId="265"/>
        </pc:sldMkLst>
        <pc:spChg chg="mod">
          <ac:chgData name="Gedeon Ngoga" userId="S::gngoga@pih.org::95234afa-3abd-4a07-a316-f8bdbf0ed46d" providerId="AD" clId="Web-{71210D03-8092-48AB-A2F3-89311151A8B6}" dt="2022-05-10T12:32:01.350" v="2452" actId="20577"/>
          <ac:spMkLst>
            <pc:docMk/>
            <pc:sldMk cId="3519752910" sldId="265"/>
            <ac:spMk id="2" creationId="{59EECD41-98DB-421A-8D0E-3BC928CAE2FE}"/>
          </ac:spMkLst>
        </pc:spChg>
      </pc:sldChg>
      <pc:sldChg chg="modSp">
        <pc:chgData name="Gedeon Ngoga" userId="S::gngoga@pih.org::95234afa-3abd-4a07-a316-f8bdbf0ed46d" providerId="AD" clId="Web-{71210D03-8092-48AB-A2F3-89311151A8B6}" dt="2022-05-10T09:15:11.174" v="1269" actId="20577"/>
        <pc:sldMkLst>
          <pc:docMk/>
          <pc:sldMk cId="4212812630" sldId="266"/>
        </pc:sldMkLst>
        <pc:spChg chg="mod">
          <ac:chgData name="Gedeon Ngoga" userId="S::gngoga@pih.org::95234afa-3abd-4a07-a316-f8bdbf0ed46d" providerId="AD" clId="Web-{71210D03-8092-48AB-A2F3-89311151A8B6}" dt="2022-05-10T09:15:11.174" v="1269" actId="20577"/>
          <ac:spMkLst>
            <pc:docMk/>
            <pc:sldMk cId="4212812630" sldId="266"/>
            <ac:spMk id="4" creationId="{1A775F0D-85AC-47CF-96FE-A6270E535D37}"/>
          </ac:spMkLst>
        </pc:spChg>
      </pc:sldChg>
      <pc:sldChg chg="modSp">
        <pc:chgData name="Gedeon Ngoga" userId="S::gngoga@pih.org::95234afa-3abd-4a07-a316-f8bdbf0ed46d" providerId="AD" clId="Web-{71210D03-8092-48AB-A2F3-89311151A8B6}" dt="2022-05-10T09:15:11.127" v="1267"/>
        <pc:sldMkLst>
          <pc:docMk/>
          <pc:sldMk cId="3777263430" sldId="280"/>
        </pc:sldMkLst>
        <pc:graphicFrameChg chg="mod modGraphic">
          <ac:chgData name="Gedeon Ngoga" userId="S::gngoga@pih.org::95234afa-3abd-4a07-a316-f8bdbf0ed46d" providerId="AD" clId="Web-{71210D03-8092-48AB-A2F3-89311151A8B6}" dt="2022-05-10T09:15:11.127" v="1267"/>
          <ac:graphicFrameMkLst>
            <pc:docMk/>
            <pc:sldMk cId="3777263430" sldId="280"/>
            <ac:graphicFrameMk id="6" creationId="{A391C416-CD48-850D-C1CF-3037878879C0}"/>
          </ac:graphicFrameMkLst>
        </pc:graphicFrameChg>
      </pc:sldChg>
      <pc:sldChg chg="modSp">
        <pc:chgData name="Gedeon Ngoga" userId="S::gngoga@pih.org::95234afa-3abd-4a07-a316-f8bdbf0ed46d" providerId="AD" clId="Web-{71210D03-8092-48AB-A2F3-89311151A8B6}" dt="2022-05-10T11:57:27.976" v="2182"/>
        <pc:sldMkLst>
          <pc:docMk/>
          <pc:sldMk cId="2268168069" sldId="285"/>
        </pc:sldMkLst>
        <pc:graphicFrameChg chg="modGraphic">
          <ac:chgData name="Gedeon Ngoga" userId="S::gngoga@pih.org::95234afa-3abd-4a07-a316-f8bdbf0ed46d" providerId="AD" clId="Web-{71210D03-8092-48AB-A2F3-89311151A8B6}" dt="2022-05-10T11:57:27.976" v="2182"/>
          <ac:graphicFrameMkLst>
            <pc:docMk/>
            <pc:sldMk cId="2268168069" sldId="285"/>
            <ac:graphicFrameMk id="5" creationId="{C966C628-0EF8-5766-ED7F-00CD29395D5C}"/>
          </ac:graphicFrameMkLst>
        </pc:graphicFrameChg>
      </pc:sldChg>
      <pc:sldChg chg="modSp del ord">
        <pc:chgData name="Gedeon Ngoga" userId="S::gngoga@pih.org::95234afa-3abd-4a07-a316-f8bdbf0ed46d" providerId="AD" clId="Web-{71210D03-8092-48AB-A2F3-89311151A8B6}" dt="2022-05-10T07:55:33.215" v="215"/>
        <pc:sldMkLst>
          <pc:docMk/>
          <pc:sldMk cId="2137226224" sldId="316"/>
        </pc:sldMkLst>
        <pc:spChg chg="mod">
          <ac:chgData name="Gedeon Ngoga" userId="S::gngoga@pih.org::95234afa-3abd-4a07-a316-f8bdbf0ed46d" providerId="AD" clId="Web-{71210D03-8092-48AB-A2F3-89311151A8B6}" dt="2022-05-10T07:52:27.100" v="193" actId="20577"/>
          <ac:spMkLst>
            <pc:docMk/>
            <pc:sldMk cId="2137226224" sldId="316"/>
            <ac:spMk id="3" creationId="{6B65E095-0149-0BDC-1AA5-69FBB882145D}"/>
          </ac:spMkLst>
        </pc:spChg>
      </pc:sldChg>
      <pc:sldChg chg="modSp ord">
        <pc:chgData name="Gedeon Ngoga" userId="S::gngoga@pih.org::95234afa-3abd-4a07-a316-f8bdbf0ed46d" providerId="AD" clId="Web-{71210D03-8092-48AB-A2F3-89311151A8B6}" dt="2022-05-10T07:58:27.063" v="238" actId="14100"/>
        <pc:sldMkLst>
          <pc:docMk/>
          <pc:sldMk cId="502175316" sldId="317"/>
        </pc:sldMkLst>
        <pc:picChg chg="mod">
          <ac:chgData name="Gedeon Ngoga" userId="S::gngoga@pih.org::95234afa-3abd-4a07-a316-f8bdbf0ed46d" providerId="AD" clId="Web-{71210D03-8092-48AB-A2F3-89311151A8B6}" dt="2022-05-10T07:58:27.063" v="238" actId="14100"/>
          <ac:picMkLst>
            <pc:docMk/>
            <pc:sldMk cId="502175316" sldId="317"/>
            <ac:picMk id="5" creationId="{1DEF3D0B-20DC-1FF2-909B-31AC060EFCE0}"/>
          </ac:picMkLst>
        </pc:picChg>
      </pc:sldChg>
      <pc:sldChg chg="delSp modSp modNotes">
        <pc:chgData name="Gedeon Ngoga" userId="S::gngoga@pih.org::95234afa-3abd-4a07-a316-f8bdbf0ed46d" providerId="AD" clId="Web-{71210D03-8092-48AB-A2F3-89311151A8B6}" dt="2022-05-10T07:58:06.172" v="237" actId="20577"/>
        <pc:sldMkLst>
          <pc:docMk/>
          <pc:sldMk cId="1389551750" sldId="319"/>
        </pc:sldMkLst>
        <pc:spChg chg="mod">
          <ac:chgData name="Gedeon Ngoga" userId="S::gngoga@pih.org::95234afa-3abd-4a07-a316-f8bdbf0ed46d" providerId="AD" clId="Web-{71210D03-8092-48AB-A2F3-89311151A8B6}" dt="2022-05-10T07:44:33.134" v="154" actId="20577"/>
          <ac:spMkLst>
            <pc:docMk/>
            <pc:sldMk cId="1389551750" sldId="319"/>
            <ac:spMk id="2" creationId="{89C2BD8F-8A66-55DE-4334-15C6124E33D8}"/>
          </ac:spMkLst>
        </pc:spChg>
        <pc:spChg chg="mod">
          <ac:chgData name="Gedeon Ngoga" userId="S::gngoga@pih.org::95234afa-3abd-4a07-a316-f8bdbf0ed46d" providerId="AD" clId="Web-{71210D03-8092-48AB-A2F3-89311151A8B6}" dt="2022-05-10T07:58:06.172" v="237" actId="20577"/>
          <ac:spMkLst>
            <pc:docMk/>
            <pc:sldMk cId="1389551750" sldId="319"/>
            <ac:spMk id="3" creationId="{D9994DE3-72AC-472A-7DDE-3AC3571A2F2E}"/>
          </ac:spMkLst>
        </pc:spChg>
        <pc:spChg chg="del">
          <ac:chgData name="Gedeon Ngoga" userId="S::gngoga@pih.org::95234afa-3abd-4a07-a316-f8bdbf0ed46d" providerId="AD" clId="Web-{71210D03-8092-48AB-A2F3-89311151A8B6}" dt="2022-05-10T07:40:57.050" v="47"/>
          <ac:spMkLst>
            <pc:docMk/>
            <pc:sldMk cId="1389551750" sldId="319"/>
            <ac:spMk id="4" creationId="{6C5FE77E-7E5E-A2F6-AE7D-4DB22E71B501}"/>
          </ac:spMkLst>
        </pc:spChg>
      </pc:sldChg>
      <pc:sldChg chg="modSp new del">
        <pc:chgData name="Gedeon Ngoga" userId="S::gngoga@pih.org::95234afa-3abd-4a07-a316-f8bdbf0ed46d" providerId="AD" clId="Web-{71210D03-8092-48AB-A2F3-89311151A8B6}" dt="2022-05-10T07:48:49.469" v="170"/>
        <pc:sldMkLst>
          <pc:docMk/>
          <pc:sldMk cId="2035414687" sldId="320"/>
        </pc:sldMkLst>
        <pc:spChg chg="mod">
          <ac:chgData name="Gedeon Ngoga" userId="S::gngoga@pih.org::95234afa-3abd-4a07-a316-f8bdbf0ed46d" providerId="AD" clId="Web-{71210D03-8092-48AB-A2F3-89311151A8B6}" dt="2022-05-10T07:45:17.339" v="164" actId="20577"/>
          <ac:spMkLst>
            <pc:docMk/>
            <pc:sldMk cId="2035414687" sldId="320"/>
            <ac:spMk id="2" creationId="{FCA00970-54A4-DA5F-740C-B966BE0E2B90}"/>
          </ac:spMkLst>
        </pc:spChg>
        <pc:spChg chg="mod">
          <ac:chgData name="Gedeon Ngoga" userId="S::gngoga@pih.org::95234afa-3abd-4a07-a316-f8bdbf0ed46d" providerId="AD" clId="Web-{71210D03-8092-48AB-A2F3-89311151A8B6}" dt="2022-05-10T07:48:40.688" v="168" actId="20577"/>
          <ac:spMkLst>
            <pc:docMk/>
            <pc:sldMk cId="2035414687" sldId="320"/>
            <ac:spMk id="3" creationId="{4417FF9B-F6BB-8201-8B6B-668107474C79}"/>
          </ac:spMkLst>
        </pc:spChg>
      </pc:sldChg>
      <pc:sldChg chg="addSp delSp modSp new">
        <pc:chgData name="Gedeon Ngoga" userId="S::gngoga@pih.org::95234afa-3abd-4a07-a316-f8bdbf0ed46d" providerId="AD" clId="Web-{71210D03-8092-48AB-A2F3-89311151A8B6}" dt="2022-05-10T08:41:24.337" v="972" actId="20577"/>
        <pc:sldMkLst>
          <pc:docMk/>
          <pc:sldMk cId="3319297192" sldId="321"/>
        </pc:sldMkLst>
        <pc:spChg chg="mod">
          <ac:chgData name="Gedeon Ngoga" userId="S::gngoga@pih.org::95234afa-3abd-4a07-a316-f8bdbf0ed46d" providerId="AD" clId="Web-{71210D03-8092-48AB-A2F3-89311151A8B6}" dt="2022-05-10T08:41:24.337" v="972" actId="20577"/>
          <ac:spMkLst>
            <pc:docMk/>
            <pc:sldMk cId="3319297192" sldId="321"/>
            <ac:spMk id="2" creationId="{5A5E09CF-D57C-E687-9A01-CBDBF4EDD2C2}"/>
          </ac:spMkLst>
        </pc:spChg>
        <pc:spChg chg="del">
          <ac:chgData name="Gedeon Ngoga" userId="S::gngoga@pih.org::95234afa-3abd-4a07-a316-f8bdbf0ed46d" providerId="AD" clId="Web-{71210D03-8092-48AB-A2F3-89311151A8B6}" dt="2022-05-10T07:49:05.579" v="171"/>
          <ac:spMkLst>
            <pc:docMk/>
            <pc:sldMk cId="3319297192" sldId="321"/>
            <ac:spMk id="3" creationId="{ECCB576C-1AE1-16AC-FAD9-2BDE244AA381}"/>
          </ac:spMkLst>
        </pc:spChg>
        <pc:spChg chg="mod">
          <ac:chgData name="Gedeon Ngoga" userId="S::gngoga@pih.org::95234afa-3abd-4a07-a316-f8bdbf0ed46d" providerId="AD" clId="Web-{71210D03-8092-48AB-A2F3-89311151A8B6}" dt="2022-05-10T08:05:09.762" v="415" actId="14100"/>
          <ac:spMkLst>
            <pc:docMk/>
            <pc:sldMk cId="3319297192" sldId="321"/>
            <ac:spMk id="4" creationId="{F8ECEBB6-26CE-1C50-315B-D8BF10067FC8}"/>
          </ac:spMkLst>
        </pc:spChg>
        <pc:graphicFrameChg chg="add mod ord modGraphic">
          <ac:chgData name="Gedeon Ngoga" userId="S::gngoga@pih.org::95234afa-3abd-4a07-a316-f8bdbf0ed46d" providerId="AD" clId="Web-{71210D03-8092-48AB-A2F3-89311151A8B6}" dt="2022-05-10T08:18:55.909" v="602"/>
          <ac:graphicFrameMkLst>
            <pc:docMk/>
            <pc:sldMk cId="3319297192" sldId="321"/>
            <ac:graphicFrameMk id="5" creationId="{00921E54-0437-79F2-80D9-C08529992FFD}"/>
          </ac:graphicFrameMkLst>
        </pc:graphicFrameChg>
      </pc:sldChg>
      <pc:sldChg chg="addSp modSp new">
        <pc:chgData name="Gedeon Ngoga" userId="S::gngoga@pih.org::95234afa-3abd-4a07-a316-f8bdbf0ed46d" providerId="AD" clId="Web-{71210D03-8092-48AB-A2F3-89311151A8B6}" dt="2022-05-10T09:00:22.571" v="1181"/>
        <pc:sldMkLst>
          <pc:docMk/>
          <pc:sldMk cId="384969879" sldId="322"/>
        </pc:sldMkLst>
        <pc:spChg chg="mod">
          <ac:chgData name="Gedeon Ngoga" userId="S::gngoga@pih.org::95234afa-3abd-4a07-a316-f8bdbf0ed46d" providerId="AD" clId="Web-{71210D03-8092-48AB-A2F3-89311151A8B6}" dt="2022-05-10T08:59:55.930" v="1179" actId="20577"/>
          <ac:spMkLst>
            <pc:docMk/>
            <pc:sldMk cId="384969879" sldId="322"/>
            <ac:spMk id="2" creationId="{3E3CB634-8F6A-906D-B464-9C84B05A7CE7}"/>
          </ac:spMkLst>
        </pc:spChg>
        <pc:spChg chg="mod">
          <ac:chgData name="Gedeon Ngoga" userId="S::gngoga@pih.org::95234afa-3abd-4a07-a316-f8bdbf0ed46d" providerId="AD" clId="Web-{71210D03-8092-48AB-A2F3-89311151A8B6}" dt="2022-05-10T08:58:39.240" v="1174" actId="20577"/>
          <ac:spMkLst>
            <pc:docMk/>
            <pc:sldMk cId="384969879" sldId="322"/>
            <ac:spMk id="3" creationId="{5A8C7A6D-75BA-2F38-C6D4-8750148F2F26}"/>
          </ac:spMkLst>
        </pc:spChg>
        <pc:picChg chg="add mod modCrop">
          <ac:chgData name="Gedeon Ngoga" userId="S::gngoga@pih.org::95234afa-3abd-4a07-a316-f8bdbf0ed46d" providerId="AD" clId="Web-{71210D03-8092-48AB-A2F3-89311151A8B6}" dt="2022-05-10T09:00:22.571" v="1181"/>
          <ac:picMkLst>
            <pc:docMk/>
            <pc:sldMk cId="384969879" sldId="322"/>
            <ac:picMk id="5" creationId="{9862D23E-5A43-6043-F5EA-9B8CB3844018}"/>
          </ac:picMkLst>
        </pc:picChg>
      </pc:sldChg>
      <pc:sldChg chg="new del">
        <pc:chgData name="Gedeon Ngoga" userId="S::gngoga@pih.org::95234afa-3abd-4a07-a316-f8bdbf0ed46d" providerId="AD" clId="Web-{71210D03-8092-48AB-A2F3-89311151A8B6}" dt="2022-05-10T07:55:33.621" v="216"/>
        <pc:sldMkLst>
          <pc:docMk/>
          <pc:sldMk cId="4102443947" sldId="322"/>
        </pc:sldMkLst>
      </pc:sldChg>
      <pc:sldChg chg="modSp add replId">
        <pc:chgData name="Gedeon Ngoga" userId="S::gngoga@pih.org::95234afa-3abd-4a07-a316-f8bdbf0ed46d" providerId="AD" clId="Web-{71210D03-8092-48AB-A2F3-89311151A8B6}" dt="2022-05-10T08:41:24.290" v="971" actId="20577"/>
        <pc:sldMkLst>
          <pc:docMk/>
          <pc:sldMk cId="1662758217" sldId="323"/>
        </pc:sldMkLst>
        <pc:spChg chg="mod">
          <ac:chgData name="Gedeon Ngoga" userId="S::gngoga@pih.org::95234afa-3abd-4a07-a316-f8bdbf0ed46d" providerId="AD" clId="Web-{71210D03-8092-48AB-A2F3-89311151A8B6}" dt="2022-05-10T08:41:24.290" v="971" actId="20577"/>
          <ac:spMkLst>
            <pc:docMk/>
            <pc:sldMk cId="1662758217" sldId="323"/>
            <ac:spMk id="2" creationId="{5A5E09CF-D57C-E687-9A01-CBDBF4EDD2C2}"/>
          </ac:spMkLst>
        </pc:spChg>
        <pc:spChg chg="mod">
          <ac:chgData name="Gedeon Ngoga" userId="S::gngoga@pih.org::95234afa-3abd-4a07-a316-f8bdbf0ed46d" providerId="AD" clId="Web-{71210D03-8092-48AB-A2F3-89311151A8B6}" dt="2022-05-10T08:18:20.721" v="596" actId="20577"/>
          <ac:spMkLst>
            <pc:docMk/>
            <pc:sldMk cId="1662758217" sldId="323"/>
            <ac:spMk id="4" creationId="{F8ECEBB6-26CE-1C50-315B-D8BF10067FC8}"/>
          </ac:spMkLst>
        </pc:spChg>
        <pc:graphicFrameChg chg="mod modGraphic">
          <ac:chgData name="Gedeon Ngoga" userId="S::gngoga@pih.org::95234afa-3abd-4a07-a316-f8bdbf0ed46d" providerId="AD" clId="Web-{71210D03-8092-48AB-A2F3-89311151A8B6}" dt="2022-05-10T08:18:21.705" v="598"/>
          <ac:graphicFrameMkLst>
            <pc:docMk/>
            <pc:sldMk cId="1662758217" sldId="323"/>
            <ac:graphicFrameMk id="5" creationId="{00921E54-0437-79F2-80D9-C08529992FFD}"/>
          </ac:graphicFrameMkLst>
        </pc:graphicFrameChg>
      </pc:sldChg>
      <pc:sldChg chg="addSp delSp modSp add ord replId modNotes">
        <pc:chgData name="Gedeon Ngoga" userId="S::gngoga@pih.org::95234afa-3abd-4a07-a316-f8bdbf0ed46d" providerId="AD" clId="Web-{71210D03-8092-48AB-A2F3-89311151A8B6}" dt="2022-05-10T09:15:09.143" v="1204"/>
        <pc:sldMkLst>
          <pc:docMk/>
          <pc:sldMk cId="2656238367" sldId="324"/>
        </pc:sldMkLst>
        <pc:spChg chg="mod">
          <ac:chgData name="Gedeon Ngoga" userId="S::gngoga@pih.org::95234afa-3abd-4a07-a316-f8bdbf0ed46d" providerId="AD" clId="Web-{71210D03-8092-48AB-A2F3-89311151A8B6}" dt="2022-05-10T08:41:14.134" v="969" actId="20577"/>
          <ac:spMkLst>
            <pc:docMk/>
            <pc:sldMk cId="2656238367" sldId="324"/>
            <ac:spMk id="2" creationId="{5A5E09CF-D57C-E687-9A01-CBDBF4EDD2C2}"/>
          </ac:spMkLst>
        </pc:spChg>
        <pc:spChg chg="del">
          <ac:chgData name="Gedeon Ngoga" userId="S::gngoga@pih.org::95234afa-3abd-4a07-a316-f8bdbf0ed46d" providerId="AD" clId="Web-{71210D03-8092-48AB-A2F3-89311151A8B6}" dt="2022-05-10T08:19:06.909" v="603"/>
          <ac:spMkLst>
            <pc:docMk/>
            <pc:sldMk cId="2656238367" sldId="324"/>
            <ac:spMk id="4" creationId="{F8ECEBB6-26CE-1C50-315B-D8BF10067FC8}"/>
          </ac:spMkLst>
        </pc:spChg>
        <pc:spChg chg="add del mod">
          <ac:chgData name="Gedeon Ngoga" userId="S::gngoga@pih.org::95234afa-3abd-4a07-a316-f8bdbf0ed46d" providerId="AD" clId="Web-{71210D03-8092-48AB-A2F3-89311151A8B6}" dt="2022-05-10T08:25:31.560" v="692"/>
          <ac:spMkLst>
            <pc:docMk/>
            <pc:sldMk cId="2656238367" sldId="324"/>
            <ac:spMk id="6" creationId="{43408665-E7FC-39B9-6C37-6F1890666D51}"/>
          </ac:spMkLst>
        </pc:spChg>
        <pc:graphicFrameChg chg="mod modGraphic">
          <ac:chgData name="Gedeon Ngoga" userId="S::gngoga@pih.org::95234afa-3abd-4a07-a316-f8bdbf0ed46d" providerId="AD" clId="Web-{71210D03-8092-48AB-A2F3-89311151A8B6}" dt="2022-05-10T08:52:02.980" v="1159"/>
          <ac:graphicFrameMkLst>
            <pc:docMk/>
            <pc:sldMk cId="2656238367" sldId="324"/>
            <ac:graphicFrameMk id="5" creationId="{00921E54-0437-79F2-80D9-C08529992FFD}"/>
          </ac:graphicFrameMkLst>
        </pc:graphicFrameChg>
      </pc:sldChg>
      <pc:sldChg chg="modSp add replId modNotes">
        <pc:chgData name="Gedeon Ngoga" userId="S::gngoga@pih.org::95234afa-3abd-4a07-a316-f8bdbf0ed46d" providerId="AD" clId="Web-{71210D03-8092-48AB-A2F3-89311151A8B6}" dt="2022-05-10T09:15:10.377" v="1213"/>
        <pc:sldMkLst>
          <pc:docMk/>
          <pc:sldMk cId="1823374515" sldId="325"/>
        </pc:sldMkLst>
        <pc:spChg chg="mod">
          <ac:chgData name="Gedeon Ngoga" userId="S::gngoga@pih.org::95234afa-3abd-4a07-a316-f8bdbf0ed46d" providerId="AD" clId="Web-{71210D03-8092-48AB-A2F3-89311151A8B6}" dt="2022-05-10T08:44:31.327" v="1004" actId="20577"/>
          <ac:spMkLst>
            <pc:docMk/>
            <pc:sldMk cId="1823374515" sldId="325"/>
            <ac:spMk id="2" creationId="{5A5E09CF-D57C-E687-9A01-CBDBF4EDD2C2}"/>
          </ac:spMkLst>
        </pc:spChg>
        <pc:spChg chg="mod">
          <ac:chgData name="Gedeon Ngoga" userId="S::gngoga@pih.org::95234afa-3abd-4a07-a316-f8bdbf0ed46d" providerId="AD" clId="Web-{71210D03-8092-48AB-A2F3-89311151A8B6}" dt="2022-05-10T08:43:22.293" v="983" actId="20577"/>
          <ac:spMkLst>
            <pc:docMk/>
            <pc:sldMk cId="1823374515" sldId="325"/>
            <ac:spMk id="4" creationId="{F8ECEBB6-26CE-1C50-315B-D8BF10067FC8}"/>
          </ac:spMkLst>
        </pc:spChg>
        <pc:graphicFrameChg chg="mod modGraphic">
          <ac:chgData name="Gedeon Ngoga" userId="S::gngoga@pih.org::95234afa-3abd-4a07-a316-f8bdbf0ed46d" providerId="AD" clId="Web-{71210D03-8092-48AB-A2F3-89311151A8B6}" dt="2022-05-10T08:47:34.378" v="1063"/>
          <ac:graphicFrameMkLst>
            <pc:docMk/>
            <pc:sldMk cId="1823374515" sldId="325"/>
            <ac:graphicFrameMk id="5" creationId="{00921E54-0437-79F2-80D9-C08529992FFD}"/>
          </ac:graphicFrameMkLst>
        </pc:graphicFrameChg>
      </pc:sldChg>
      <pc:sldChg chg="addSp delSp modSp new modNotes">
        <pc:chgData name="Gedeon Ngoga" userId="S::gngoga@pih.org::95234afa-3abd-4a07-a316-f8bdbf0ed46d" providerId="AD" clId="Web-{71210D03-8092-48AB-A2F3-89311151A8B6}" dt="2022-05-10T09:04:24.781" v="1195"/>
        <pc:sldMkLst>
          <pc:docMk/>
          <pc:sldMk cId="1973136047" sldId="326"/>
        </pc:sldMkLst>
        <pc:spChg chg="mod">
          <ac:chgData name="Gedeon Ngoga" userId="S::gngoga@pih.org::95234afa-3abd-4a07-a316-f8bdbf0ed46d" providerId="AD" clId="Web-{71210D03-8092-48AB-A2F3-89311151A8B6}" dt="2022-05-10T09:02:20.496" v="1190" actId="20577"/>
          <ac:spMkLst>
            <pc:docMk/>
            <pc:sldMk cId="1973136047" sldId="326"/>
            <ac:spMk id="2" creationId="{E10F2F2B-698C-D164-A706-A4CCD66029EE}"/>
          </ac:spMkLst>
        </pc:spChg>
        <pc:spChg chg="del">
          <ac:chgData name="Gedeon Ngoga" userId="S::gngoga@pih.org::95234afa-3abd-4a07-a316-f8bdbf0ed46d" providerId="AD" clId="Web-{71210D03-8092-48AB-A2F3-89311151A8B6}" dt="2022-05-10T09:02:09.855" v="1186"/>
          <ac:spMkLst>
            <pc:docMk/>
            <pc:sldMk cId="1973136047" sldId="326"/>
            <ac:spMk id="3" creationId="{8325D467-B95B-B83E-8469-E7577D13B7D5}"/>
          </ac:spMkLst>
        </pc:spChg>
        <pc:picChg chg="add mod ord">
          <ac:chgData name="Gedeon Ngoga" userId="S::gngoga@pih.org::95234afa-3abd-4a07-a316-f8bdbf0ed46d" providerId="AD" clId="Web-{71210D03-8092-48AB-A2F3-89311151A8B6}" dt="2022-05-10T09:02:10.590" v="1188" actId="14100"/>
          <ac:picMkLst>
            <pc:docMk/>
            <pc:sldMk cId="1973136047" sldId="326"/>
            <ac:picMk id="5" creationId="{5E122DC9-8704-B261-1324-45745AA47430}"/>
          </ac:picMkLst>
        </pc:picChg>
      </pc:sldChg>
      <pc:sldChg chg="new del">
        <pc:chgData name="Gedeon Ngoga" userId="S::gngoga@pih.org::95234afa-3abd-4a07-a316-f8bdbf0ed46d" providerId="AD" clId="Web-{71210D03-8092-48AB-A2F3-89311151A8B6}" dt="2022-05-10T08:52:41.277" v="1160"/>
        <pc:sldMkLst>
          <pc:docMk/>
          <pc:sldMk cId="2681718347" sldId="326"/>
        </pc:sldMkLst>
      </pc:sldChg>
      <pc:sldChg chg="addSp modSp new">
        <pc:chgData name="Gedeon Ngoga" userId="S::gngoga@pih.org::95234afa-3abd-4a07-a316-f8bdbf0ed46d" providerId="AD" clId="Web-{71210D03-8092-48AB-A2F3-89311151A8B6}" dt="2022-05-10T09:33:50.158" v="1355" actId="20577"/>
        <pc:sldMkLst>
          <pc:docMk/>
          <pc:sldMk cId="3670795919" sldId="327"/>
        </pc:sldMkLst>
        <pc:spChg chg="mod">
          <ac:chgData name="Gedeon Ngoga" userId="S::gngoga@pih.org::95234afa-3abd-4a07-a316-f8bdbf0ed46d" providerId="AD" clId="Web-{71210D03-8092-48AB-A2F3-89311151A8B6}" dt="2022-05-10T09:22:14.983" v="1288" actId="20577"/>
          <ac:spMkLst>
            <pc:docMk/>
            <pc:sldMk cId="3670795919" sldId="327"/>
            <ac:spMk id="2" creationId="{7A926364-EC13-491B-384D-D64BA38A5861}"/>
          </ac:spMkLst>
        </pc:spChg>
        <pc:spChg chg="mod">
          <ac:chgData name="Gedeon Ngoga" userId="S::gngoga@pih.org::95234afa-3abd-4a07-a316-f8bdbf0ed46d" providerId="AD" clId="Web-{71210D03-8092-48AB-A2F3-89311151A8B6}" dt="2022-05-10T09:33:50.158" v="1355" actId="20577"/>
          <ac:spMkLst>
            <pc:docMk/>
            <pc:sldMk cId="3670795919" sldId="327"/>
            <ac:spMk id="3" creationId="{A200A929-53BD-A617-D043-66E762ADF973}"/>
          </ac:spMkLst>
        </pc:spChg>
        <pc:spChg chg="mod">
          <ac:chgData name="Gedeon Ngoga" userId="S::gngoga@pih.org::95234afa-3abd-4a07-a316-f8bdbf0ed46d" providerId="AD" clId="Web-{71210D03-8092-48AB-A2F3-89311151A8B6}" dt="2022-05-10T09:33:11.360" v="1344" actId="14100"/>
          <ac:spMkLst>
            <pc:docMk/>
            <pc:sldMk cId="3670795919" sldId="327"/>
            <ac:spMk id="4" creationId="{4A56BBF2-14C0-FC67-0F46-19DE65E1FD6A}"/>
          </ac:spMkLst>
        </pc:spChg>
        <pc:spChg chg="add">
          <ac:chgData name="Gedeon Ngoga" userId="S::gngoga@pih.org::95234afa-3abd-4a07-a316-f8bdbf0ed46d" providerId="AD" clId="Web-{71210D03-8092-48AB-A2F3-89311151A8B6}" dt="2022-05-10T09:31:13.904" v="1313"/>
          <ac:spMkLst>
            <pc:docMk/>
            <pc:sldMk cId="3670795919" sldId="327"/>
            <ac:spMk id="5" creationId="{04BCC591-FFC6-E00D-FA52-823B6B218F99}"/>
          </ac:spMkLst>
        </pc:spChg>
      </pc:sldChg>
      <pc:sldChg chg="addSp delSp modSp new">
        <pc:chgData name="Gedeon Ngoga" userId="S::gngoga@pih.org::95234afa-3abd-4a07-a316-f8bdbf0ed46d" providerId="AD" clId="Web-{71210D03-8092-48AB-A2F3-89311151A8B6}" dt="2022-05-10T10:23:01.140" v="1588"/>
        <pc:sldMkLst>
          <pc:docMk/>
          <pc:sldMk cId="742329150" sldId="328"/>
        </pc:sldMkLst>
        <pc:spChg chg="mod">
          <ac:chgData name="Gedeon Ngoga" userId="S::gngoga@pih.org::95234afa-3abd-4a07-a316-f8bdbf0ed46d" providerId="AD" clId="Web-{71210D03-8092-48AB-A2F3-89311151A8B6}" dt="2022-05-10T10:19:38.401" v="1532" actId="1076"/>
          <ac:spMkLst>
            <pc:docMk/>
            <pc:sldMk cId="742329150" sldId="328"/>
            <ac:spMk id="2" creationId="{1AB6D92F-A778-DB93-AE68-9C57C06D8A32}"/>
          </ac:spMkLst>
        </pc:spChg>
        <pc:spChg chg="mod">
          <ac:chgData name="Gedeon Ngoga" userId="S::gngoga@pih.org::95234afa-3abd-4a07-a316-f8bdbf0ed46d" providerId="AD" clId="Web-{71210D03-8092-48AB-A2F3-89311151A8B6}" dt="2022-05-10T10:22:25.592" v="1547" actId="20577"/>
          <ac:spMkLst>
            <pc:docMk/>
            <pc:sldMk cId="742329150" sldId="328"/>
            <ac:spMk id="3" creationId="{1D4DCCA6-1BDD-700B-A361-027D8EBFA954}"/>
          </ac:spMkLst>
        </pc:spChg>
        <pc:spChg chg="del">
          <ac:chgData name="Gedeon Ngoga" userId="S::gngoga@pih.org::95234afa-3abd-4a07-a316-f8bdbf0ed46d" providerId="AD" clId="Web-{71210D03-8092-48AB-A2F3-89311151A8B6}" dt="2022-05-10T10:16:12.438" v="1500"/>
          <ac:spMkLst>
            <pc:docMk/>
            <pc:sldMk cId="742329150" sldId="328"/>
            <ac:spMk id="4" creationId="{BA601F7D-C646-85BE-B8E5-7A00609BDE98}"/>
          </ac:spMkLst>
        </pc:spChg>
        <pc:graphicFrameChg chg="add mod modGraphic">
          <ac:chgData name="Gedeon Ngoga" userId="S::gngoga@pih.org::95234afa-3abd-4a07-a316-f8bdbf0ed46d" providerId="AD" clId="Web-{71210D03-8092-48AB-A2F3-89311151A8B6}" dt="2022-05-10T10:23:01.140" v="1588"/>
          <ac:graphicFrameMkLst>
            <pc:docMk/>
            <pc:sldMk cId="742329150" sldId="328"/>
            <ac:graphicFrameMk id="6" creationId="{81A19AFE-31BE-AB71-F6C2-9668B25282C7}"/>
          </ac:graphicFrameMkLst>
        </pc:graphicFrameChg>
      </pc:sldChg>
      <pc:sldChg chg="addSp delSp modSp new">
        <pc:chgData name="Gedeon Ngoga" userId="S::gngoga@pih.org::95234afa-3abd-4a07-a316-f8bdbf0ed46d" providerId="AD" clId="Web-{71210D03-8092-48AB-A2F3-89311151A8B6}" dt="2022-05-10T10:24:45.908" v="1598" actId="1076"/>
        <pc:sldMkLst>
          <pc:docMk/>
          <pc:sldMk cId="4169181319" sldId="329"/>
        </pc:sldMkLst>
        <pc:spChg chg="mod">
          <ac:chgData name="Gedeon Ngoga" userId="S::gngoga@pih.org::95234afa-3abd-4a07-a316-f8bdbf0ed46d" providerId="AD" clId="Web-{71210D03-8092-48AB-A2F3-89311151A8B6}" dt="2022-05-10T10:24:39.267" v="1597" actId="20577"/>
          <ac:spMkLst>
            <pc:docMk/>
            <pc:sldMk cId="4169181319" sldId="329"/>
            <ac:spMk id="2" creationId="{9C333D9E-0A57-3564-D853-066871DE5427}"/>
          </ac:spMkLst>
        </pc:spChg>
        <pc:spChg chg="del">
          <ac:chgData name="Gedeon Ngoga" userId="S::gngoga@pih.org::95234afa-3abd-4a07-a316-f8bdbf0ed46d" providerId="AD" clId="Web-{71210D03-8092-48AB-A2F3-89311151A8B6}" dt="2022-05-10T10:10:42.350" v="1368"/>
          <ac:spMkLst>
            <pc:docMk/>
            <pc:sldMk cId="4169181319" sldId="329"/>
            <ac:spMk id="3" creationId="{B75AE939-29D6-177B-D20F-7D83A5E8B7A5}"/>
          </ac:spMkLst>
        </pc:spChg>
        <pc:spChg chg="add mod">
          <ac:chgData name="Gedeon Ngoga" userId="S::gngoga@pih.org::95234afa-3abd-4a07-a316-f8bdbf0ed46d" providerId="AD" clId="Web-{71210D03-8092-48AB-A2F3-89311151A8B6}" dt="2022-05-10T10:24:45.908" v="1598" actId="1076"/>
          <ac:spMkLst>
            <pc:docMk/>
            <pc:sldMk cId="4169181319" sldId="329"/>
            <ac:spMk id="7" creationId="{8E9B2567-4F7E-AFE2-A8A7-C7D6B5569103}"/>
          </ac:spMkLst>
        </pc:spChg>
        <pc:graphicFrameChg chg="add del mod ord modGraphic">
          <ac:chgData name="Gedeon Ngoga" userId="S::gngoga@pih.org::95234afa-3abd-4a07-a316-f8bdbf0ed46d" providerId="AD" clId="Web-{71210D03-8092-48AB-A2F3-89311151A8B6}" dt="2022-05-10T10:23:20.265" v="1589"/>
          <ac:graphicFrameMkLst>
            <pc:docMk/>
            <pc:sldMk cId="4169181319" sldId="329"/>
            <ac:graphicFrameMk id="5" creationId="{65156A5D-6FAE-809F-83E0-F66D9AB1FB69}"/>
          </ac:graphicFrameMkLst>
        </pc:graphicFrameChg>
      </pc:sldChg>
      <pc:sldChg chg="modSp new">
        <pc:chgData name="Gedeon Ngoga" userId="S::gngoga@pih.org::95234afa-3abd-4a07-a316-f8bdbf0ed46d" providerId="AD" clId="Web-{71210D03-8092-48AB-A2F3-89311151A8B6}" dt="2022-05-10T10:30:52.276" v="1654" actId="20577"/>
        <pc:sldMkLst>
          <pc:docMk/>
          <pc:sldMk cId="2893128186" sldId="330"/>
        </pc:sldMkLst>
        <pc:spChg chg="mod">
          <ac:chgData name="Gedeon Ngoga" userId="S::gngoga@pih.org::95234afa-3abd-4a07-a316-f8bdbf0ed46d" providerId="AD" clId="Web-{71210D03-8092-48AB-A2F3-89311151A8B6}" dt="2022-05-10T10:28:11.710" v="1633" actId="20577"/>
          <ac:spMkLst>
            <pc:docMk/>
            <pc:sldMk cId="2893128186" sldId="330"/>
            <ac:spMk id="2" creationId="{977A6E4D-ACC2-5D1D-0DFB-B901BEB90753}"/>
          </ac:spMkLst>
        </pc:spChg>
        <pc:spChg chg="mod">
          <ac:chgData name="Gedeon Ngoga" userId="S::gngoga@pih.org::95234afa-3abd-4a07-a316-f8bdbf0ed46d" providerId="AD" clId="Web-{71210D03-8092-48AB-A2F3-89311151A8B6}" dt="2022-05-10T10:30:52.276" v="1654" actId="20577"/>
          <ac:spMkLst>
            <pc:docMk/>
            <pc:sldMk cId="2893128186" sldId="330"/>
            <ac:spMk id="3" creationId="{6490C0DC-3792-D058-4E93-DD9CE38F0761}"/>
          </ac:spMkLst>
        </pc:spChg>
      </pc:sldChg>
      <pc:sldChg chg="modSp new">
        <pc:chgData name="Gedeon Ngoga" userId="S::gngoga@pih.org::95234afa-3abd-4a07-a316-f8bdbf0ed46d" providerId="AD" clId="Web-{71210D03-8092-48AB-A2F3-89311151A8B6}" dt="2022-05-10T10:29:37.555" v="1639" actId="20577"/>
        <pc:sldMkLst>
          <pc:docMk/>
          <pc:sldMk cId="443766376" sldId="331"/>
        </pc:sldMkLst>
        <pc:spChg chg="mod">
          <ac:chgData name="Gedeon Ngoga" userId="S::gngoga@pih.org::95234afa-3abd-4a07-a316-f8bdbf0ed46d" providerId="AD" clId="Web-{71210D03-8092-48AB-A2F3-89311151A8B6}" dt="2022-05-10T10:28:05.569" v="1632" actId="20577"/>
          <ac:spMkLst>
            <pc:docMk/>
            <pc:sldMk cId="443766376" sldId="331"/>
            <ac:spMk id="2" creationId="{EAF20777-9E99-99A8-F4DA-D0055A3AC8F3}"/>
          </ac:spMkLst>
        </pc:spChg>
        <pc:spChg chg="mod">
          <ac:chgData name="Gedeon Ngoga" userId="S::gngoga@pih.org::95234afa-3abd-4a07-a316-f8bdbf0ed46d" providerId="AD" clId="Web-{71210D03-8092-48AB-A2F3-89311151A8B6}" dt="2022-05-10T10:29:37.555" v="1639" actId="20577"/>
          <ac:spMkLst>
            <pc:docMk/>
            <pc:sldMk cId="443766376" sldId="331"/>
            <ac:spMk id="3" creationId="{22079B8D-6953-4B7F-A9EC-2F24B5FE8F56}"/>
          </ac:spMkLst>
        </pc:spChg>
      </pc:sldChg>
      <pc:sldChg chg="addSp delSp modSp new">
        <pc:chgData name="Gedeon Ngoga" userId="S::gngoga@pih.org::95234afa-3abd-4a07-a316-f8bdbf0ed46d" providerId="AD" clId="Web-{71210D03-8092-48AB-A2F3-89311151A8B6}" dt="2022-05-10T10:39:31.398" v="1794" actId="14100"/>
        <pc:sldMkLst>
          <pc:docMk/>
          <pc:sldMk cId="3300571666" sldId="332"/>
        </pc:sldMkLst>
        <pc:spChg chg="mod">
          <ac:chgData name="Gedeon Ngoga" userId="S::gngoga@pih.org::95234afa-3abd-4a07-a316-f8bdbf0ed46d" providerId="AD" clId="Web-{71210D03-8092-48AB-A2F3-89311151A8B6}" dt="2022-05-10T10:31:21.277" v="1662" actId="20577"/>
          <ac:spMkLst>
            <pc:docMk/>
            <pc:sldMk cId="3300571666" sldId="332"/>
            <ac:spMk id="2" creationId="{5D15EF8E-DCD4-F010-BEA1-8E23C7CDB9E9}"/>
          </ac:spMkLst>
        </pc:spChg>
        <pc:spChg chg="add del mod">
          <ac:chgData name="Gedeon Ngoga" userId="S::gngoga@pih.org::95234afa-3abd-4a07-a316-f8bdbf0ed46d" providerId="AD" clId="Web-{71210D03-8092-48AB-A2F3-89311151A8B6}" dt="2022-05-10T10:39:02.350" v="1793" actId="14100"/>
          <ac:spMkLst>
            <pc:docMk/>
            <pc:sldMk cId="3300571666" sldId="332"/>
            <ac:spMk id="3" creationId="{67BE83E1-90E0-B358-2CA2-5C9DB21991C9}"/>
          </ac:spMkLst>
        </pc:spChg>
        <pc:spChg chg="add del mod">
          <ac:chgData name="Gedeon Ngoga" userId="S::gngoga@pih.org::95234afa-3abd-4a07-a316-f8bdbf0ed46d" providerId="AD" clId="Web-{71210D03-8092-48AB-A2F3-89311151A8B6}" dt="2022-05-10T10:35:33.376" v="1728"/>
          <ac:spMkLst>
            <pc:docMk/>
            <pc:sldMk cId="3300571666" sldId="332"/>
            <ac:spMk id="6" creationId="{E9B80D85-9263-887B-853E-531A852ABE19}"/>
          </ac:spMkLst>
        </pc:spChg>
        <pc:spChg chg="add mod">
          <ac:chgData name="Gedeon Ngoga" userId="S::gngoga@pih.org::95234afa-3abd-4a07-a316-f8bdbf0ed46d" providerId="AD" clId="Web-{71210D03-8092-48AB-A2F3-89311151A8B6}" dt="2022-05-10T10:39:31.398" v="1794" actId="14100"/>
          <ac:spMkLst>
            <pc:docMk/>
            <pc:sldMk cId="3300571666" sldId="332"/>
            <ac:spMk id="8" creationId="{D84154BC-5B51-A967-8EE7-33FF7EB608CB}"/>
          </ac:spMkLst>
        </pc:spChg>
      </pc:sldChg>
      <pc:sldChg chg="modSp new">
        <pc:chgData name="Gedeon Ngoga" userId="S::gngoga@pih.org::95234afa-3abd-4a07-a316-f8bdbf0ed46d" providerId="AD" clId="Web-{71210D03-8092-48AB-A2F3-89311151A8B6}" dt="2022-05-10T10:42:51.825" v="1821" actId="20577"/>
        <pc:sldMkLst>
          <pc:docMk/>
          <pc:sldMk cId="2289908347" sldId="333"/>
        </pc:sldMkLst>
        <pc:spChg chg="mod">
          <ac:chgData name="Gedeon Ngoga" userId="S::gngoga@pih.org::95234afa-3abd-4a07-a316-f8bdbf0ed46d" providerId="AD" clId="Web-{71210D03-8092-48AB-A2F3-89311151A8B6}" dt="2022-05-10T10:42:20.043" v="1810" actId="20577"/>
          <ac:spMkLst>
            <pc:docMk/>
            <pc:sldMk cId="2289908347" sldId="333"/>
            <ac:spMk id="2" creationId="{69795874-61AA-5351-4B0A-A0F54EF84E4E}"/>
          </ac:spMkLst>
        </pc:spChg>
        <pc:spChg chg="mod">
          <ac:chgData name="Gedeon Ngoga" userId="S::gngoga@pih.org::95234afa-3abd-4a07-a316-f8bdbf0ed46d" providerId="AD" clId="Web-{71210D03-8092-48AB-A2F3-89311151A8B6}" dt="2022-05-10T10:42:51.825" v="1821" actId="20577"/>
          <ac:spMkLst>
            <pc:docMk/>
            <pc:sldMk cId="2289908347" sldId="333"/>
            <ac:spMk id="3" creationId="{AD53EB32-ABCA-A832-8BB6-9A1154EADE63}"/>
          </ac:spMkLst>
        </pc:spChg>
      </pc:sldChg>
      <pc:sldChg chg="addSp delSp modSp new">
        <pc:chgData name="Gedeon Ngoga" userId="S::gngoga@pih.org::95234afa-3abd-4a07-a316-f8bdbf0ed46d" providerId="AD" clId="Web-{71210D03-8092-48AB-A2F3-89311151A8B6}" dt="2022-05-10T11:36:01.087" v="2062" actId="20577"/>
        <pc:sldMkLst>
          <pc:docMk/>
          <pc:sldMk cId="4131999217" sldId="334"/>
        </pc:sldMkLst>
        <pc:spChg chg="mod">
          <ac:chgData name="Gedeon Ngoga" userId="S::gngoga@pih.org::95234afa-3abd-4a07-a316-f8bdbf0ed46d" providerId="AD" clId="Web-{71210D03-8092-48AB-A2F3-89311151A8B6}" dt="2022-05-10T11:26:21.309" v="2038" actId="1076"/>
          <ac:spMkLst>
            <pc:docMk/>
            <pc:sldMk cId="4131999217" sldId="334"/>
            <ac:spMk id="2" creationId="{B5264702-6660-0027-8C88-4FD62D5F51C2}"/>
          </ac:spMkLst>
        </pc:spChg>
        <pc:spChg chg="mod">
          <ac:chgData name="Gedeon Ngoga" userId="S::gngoga@pih.org::95234afa-3abd-4a07-a316-f8bdbf0ed46d" providerId="AD" clId="Web-{71210D03-8092-48AB-A2F3-89311151A8B6}" dt="2022-05-10T11:26:39.059" v="2040" actId="1076"/>
          <ac:spMkLst>
            <pc:docMk/>
            <pc:sldMk cId="4131999217" sldId="334"/>
            <ac:spMk id="3" creationId="{445C15D6-77B6-9E87-F1D0-320E49B03293}"/>
          </ac:spMkLst>
        </pc:spChg>
        <pc:spChg chg="del">
          <ac:chgData name="Gedeon Ngoga" userId="S::gngoga@pih.org::95234afa-3abd-4a07-a316-f8bdbf0ed46d" providerId="AD" clId="Web-{71210D03-8092-48AB-A2F3-89311151A8B6}" dt="2022-05-10T11:26:08.980" v="2037"/>
          <ac:spMkLst>
            <pc:docMk/>
            <pc:sldMk cId="4131999217" sldId="334"/>
            <ac:spMk id="4" creationId="{6EF38A50-3B5C-DF7E-DD69-CBD7B9FB8C99}"/>
          </ac:spMkLst>
        </pc:spChg>
        <pc:spChg chg="add del mod">
          <ac:chgData name="Gedeon Ngoga" userId="S::gngoga@pih.org::95234afa-3abd-4a07-a316-f8bdbf0ed46d" providerId="AD" clId="Web-{71210D03-8092-48AB-A2F3-89311151A8B6}" dt="2022-05-10T11:35:44.790" v="2060"/>
          <ac:spMkLst>
            <pc:docMk/>
            <pc:sldMk cId="4131999217" sldId="334"/>
            <ac:spMk id="6" creationId="{348545D1-85D2-E257-9DB2-37BD894743C5}"/>
          </ac:spMkLst>
        </pc:spChg>
        <pc:spChg chg="add mod">
          <ac:chgData name="Gedeon Ngoga" userId="S::gngoga@pih.org::95234afa-3abd-4a07-a316-f8bdbf0ed46d" providerId="AD" clId="Web-{71210D03-8092-48AB-A2F3-89311151A8B6}" dt="2022-05-10T11:36:01.087" v="2062" actId="20577"/>
          <ac:spMkLst>
            <pc:docMk/>
            <pc:sldMk cId="4131999217" sldId="334"/>
            <ac:spMk id="7" creationId="{031F1F66-D549-A47A-271E-99D7DE6E10AE}"/>
          </ac:spMkLst>
        </pc:spChg>
      </pc:sldChg>
      <pc:sldChg chg="delSp modSp new modNotes">
        <pc:chgData name="Gedeon Ngoga" userId="S::gngoga@pih.org::95234afa-3abd-4a07-a316-f8bdbf0ed46d" providerId="AD" clId="Web-{71210D03-8092-48AB-A2F3-89311151A8B6}" dt="2022-05-10T11:42:08.799" v="2130" actId="20577"/>
        <pc:sldMkLst>
          <pc:docMk/>
          <pc:sldMk cId="1012436532" sldId="335"/>
        </pc:sldMkLst>
        <pc:spChg chg="mod">
          <ac:chgData name="Gedeon Ngoga" userId="S::gngoga@pih.org::95234afa-3abd-4a07-a316-f8bdbf0ed46d" providerId="AD" clId="Web-{71210D03-8092-48AB-A2F3-89311151A8B6}" dt="2022-05-10T11:36:42.932" v="2069" actId="20577"/>
          <ac:spMkLst>
            <pc:docMk/>
            <pc:sldMk cId="1012436532" sldId="335"/>
            <ac:spMk id="2" creationId="{F833B089-A0F8-1FED-37CF-B846E4E44280}"/>
          </ac:spMkLst>
        </pc:spChg>
        <pc:spChg chg="mod">
          <ac:chgData name="Gedeon Ngoga" userId="S::gngoga@pih.org::95234afa-3abd-4a07-a316-f8bdbf0ed46d" providerId="AD" clId="Web-{71210D03-8092-48AB-A2F3-89311151A8B6}" dt="2022-05-10T11:42:08.799" v="2130" actId="20577"/>
          <ac:spMkLst>
            <pc:docMk/>
            <pc:sldMk cId="1012436532" sldId="335"/>
            <ac:spMk id="3" creationId="{DE04043B-D765-88E5-7C96-B20D6F5D0F29}"/>
          </ac:spMkLst>
        </pc:spChg>
        <pc:spChg chg="del">
          <ac:chgData name="Gedeon Ngoga" userId="S::gngoga@pih.org::95234afa-3abd-4a07-a316-f8bdbf0ed46d" providerId="AD" clId="Web-{71210D03-8092-48AB-A2F3-89311151A8B6}" dt="2022-05-10T11:41:52.111" v="2129"/>
          <ac:spMkLst>
            <pc:docMk/>
            <pc:sldMk cId="1012436532" sldId="335"/>
            <ac:spMk id="4" creationId="{19957D11-9500-8E08-4688-0FB18DBF6551}"/>
          </ac:spMkLst>
        </pc:spChg>
      </pc:sldChg>
      <pc:sldChg chg="modSp new">
        <pc:chgData name="Gedeon Ngoga" userId="S::gngoga@pih.org::95234afa-3abd-4a07-a316-f8bdbf0ed46d" providerId="AD" clId="Web-{71210D03-8092-48AB-A2F3-89311151A8B6}" dt="2022-05-10T11:45:00.818" v="2158" actId="20577"/>
        <pc:sldMkLst>
          <pc:docMk/>
          <pc:sldMk cId="1759376706" sldId="336"/>
        </pc:sldMkLst>
        <pc:spChg chg="mod">
          <ac:chgData name="Gedeon Ngoga" userId="S::gngoga@pih.org::95234afa-3abd-4a07-a316-f8bdbf0ed46d" providerId="AD" clId="Web-{71210D03-8092-48AB-A2F3-89311151A8B6}" dt="2022-05-10T11:43:34.191" v="2137" actId="20577"/>
          <ac:spMkLst>
            <pc:docMk/>
            <pc:sldMk cId="1759376706" sldId="336"/>
            <ac:spMk id="2" creationId="{4D041A61-C6F6-8647-3789-40FBF3005C48}"/>
          </ac:spMkLst>
        </pc:spChg>
        <pc:spChg chg="mod">
          <ac:chgData name="Gedeon Ngoga" userId="S::gngoga@pih.org::95234afa-3abd-4a07-a316-f8bdbf0ed46d" providerId="AD" clId="Web-{71210D03-8092-48AB-A2F3-89311151A8B6}" dt="2022-05-10T11:45:00.818" v="2158" actId="20577"/>
          <ac:spMkLst>
            <pc:docMk/>
            <pc:sldMk cId="1759376706" sldId="336"/>
            <ac:spMk id="3" creationId="{758FC55F-7F2E-235A-E485-11839E3E6AF2}"/>
          </ac:spMkLst>
        </pc:spChg>
      </pc:sldChg>
      <pc:sldChg chg="addSp delSp modSp new">
        <pc:chgData name="Gedeon Ngoga" userId="S::gngoga@pih.org::95234afa-3abd-4a07-a316-f8bdbf0ed46d" providerId="AD" clId="Web-{71210D03-8092-48AB-A2F3-89311151A8B6}" dt="2022-05-10T11:47:45.728" v="2181"/>
        <pc:sldMkLst>
          <pc:docMk/>
          <pc:sldMk cId="208863521" sldId="337"/>
        </pc:sldMkLst>
        <pc:spChg chg="mod">
          <ac:chgData name="Gedeon Ngoga" userId="S::gngoga@pih.org::95234afa-3abd-4a07-a316-f8bdbf0ed46d" providerId="AD" clId="Web-{71210D03-8092-48AB-A2F3-89311151A8B6}" dt="2022-05-10T11:44:01.426" v="2149" actId="20577"/>
          <ac:spMkLst>
            <pc:docMk/>
            <pc:sldMk cId="208863521" sldId="337"/>
            <ac:spMk id="2" creationId="{A32C3765-74E3-8D84-1BEB-C16235ECCAEF}"/>
          </ac:spMkLst>
        </pc:spChg>
        <pc:spChg chg="mod">
          <ac:chgData name="Gedeon Ngoga" userId="S::gngoga@pih.org::95234afa-3abd-4a07-a316-f8bdbf0ed46d" providerId="AD" clId="Web-{71210D03-8092-48AB-A2F3-89311151A8B6}" dt="2022-05-10T11:46:49.993" v="2170" actId="14100"/>
          <ac:spMkLst>
            <pc:docMk/>
            <pc:sldMk cId="208863521" sldId="337"/>
            <ac:spMk id="3" creationId="{71AB289D-5996-02F7-4DD4-CCB8A6A192FE}"/>
          </ac:spMkLst>
        </pc:spChg>
        <pc:spChg chg="del">
          <ac:chgData name="Gedeon Ngoga" userId="S::gngoga@pih.org::95234afa-3abd-4a07-a316-f8bdbf0ed46d" providerId="AD" clId="Web-{71210D03-8092-48AB-A2F3-89311151A8B6}" dt="2022-05-10T11:46:45.977" v="2169"/>
          <ac:spMkLst>
            <pc:docMk/>
            <pc:sldMk cId="208863521" sldId="337"/>
            <ac:spMk id="4" creationId="{7B43E7AC-4EFE-8F8B-1787-9F38E108AC7A}"/>
          </ac:spMkLst>
        </pc:spChg>
        <pc:graphicFrameChg chg="add mod modGraphic">
          <ac:chgData name="Gedeon Ngoga" userId="S::gngoga@pih.org::95234afa-3abd-4a07-a316-f8bdbf0ed46d" providerId="AD" clId="Web-{71210D03-8092-48AB-A2F3-89311151A8B6}" dt="2022-05-10T11:47:45.728" v="2181"/>
          <ac:graphicFrameMkLst>
            <pc:docMk/>
            <pc:sldMk cId="208863521" sldId="337"/>
            <ac:graphicFrameMk id="6" creationId="{8BADB400-D3D5-5F27-5FA5-85D1DBB3A73E}"/>
          </ac:graphicFrameMkLst>
        </pc:graphicFrameChg>
      </pc:sldChg>
      <pc:sldChg chg="addSp delSp modSp new del">
        <pc:chgData name="Gedeon Ngoga" userId="S::gngoga@pih.org::95234afa-3abd-4a07-a316-f8bdbf0ed46d" providerId="AD" clId="Web-{71210D03-8092-48AB-A2F3-89311151A8B6}" dt="2022-05-10T11:59:00.681" v="2186"/>
        <pc:sldMkLst>
          <pc:docMk/>
          <pc:sldMk cId="4049820799" sldId="338"/>
        </pc:sldMkLst>
        <pc:spChg chg="del">
          <ac:chgData name="Gedeon Ngoga" userId="S::gngoga@pih.org::95234afa-3abd-4a07-a316-f8bdbf0ed46d" providerId="AD" clId="Web-{71210D03-8092-48AB-A2F3-89311151A8B6}" dt="2022-05-10T11:58:45.274" v="2184"/>
          <ac:spMkLst>
            <pc:docMk/>
            <pc:sldMk cId="4049820799" sldId="338"/>
            <ac:spMk id="3" creationId="{14704983-81FA-001F-45AE-7DABCE8B9D59}"/>
          </ac:spMkLst>
        </pc:spChg>
        <pc:picChg chg="add mod ord">
          <ac:chgData name="Gedeon Ngoga" userId="S::gngoga@pih.org::95234afa-3abd-4a07-a316-f8bdbf0ed46d" providerId="AD" clId="Web-{71210D03-8092-48AB-A2F3-89311151A8B6}" dt="2022-05-10T11:58:45.274" v="2184"/>
          <ac:picMkLst>
            <pc:docMk/>
            <pc:sldMk cId="4049820799" sldId="338"/>
            <ac:picMk id="5" creationId="{952F9D34-F707-277E-5D43-B43AF01ECBEE}"/>
          </ac:picMkLst>
        </pc:picChg>
      </pc:sldChg>
      <pc:sldChg chg="addSp delSp modSp new del mod modClrScheme chgLayout">
        <pc:chgData name="Gedeon Ngoga" userId="S::gngoga@pih.org::95234afa-3abd-4a07-a316-f8bdbf0ed46d" providerId="AD" clId="Web-{71210D03-8092-48AB-A2F3-89311151A8B6}" dt="2022-05-10T12:04:48.470" v="2243"/>
        <pc:sldMkLst>
          <pc:docMk/>
          <pc:sldMk cId="3862073813" sldId="339"/>
        </pc:sldMkLst>
        <pc:spChg chg="mod ord">
          <ac:chgData name="Gedeon Ngoga" userId="S::gngoga@pih.org::95234afa-3abd-4a07-a316-f8bdbf0ed46d" providerId="AD" clId="Web-{71210D03-8092-48AB-A2F3-89311151A8B6}" dt="2022-05-10T11:59:46.010" v="2202" actId="20577"/>
          <ac:spMkLst>
            <pc:docMk/>
            <pc:sldMk cId="3862073813" sldId="339"/>
            <ac:spMk id="2" creationId="{98D07AD6-AE6F-6E54-FEB7-9504832D4D29}"/>
          </ac:spMkLst>
        </pc:spChg>
        <pc:spChg chg="del">
          <ac:chgData name="Gedeon Ngoga" userId="S::gngoga@pih.org::95234afa-3abd-4a07-a316-f8bdbf0ed46d" providerId="AD" clId="Web-{71210D03-8092-48AB-A2F3-89311151A8B6}" dt="2022-05-10T11:59:11.368" v="2187"/>
          <ac:spMkLst>
            <pc:docMk/>
            <pc:sldMk cId="3862073813" sldId="339"/>
            <ac:spMk id="3" creationId="{92478642-FEF8-6B74-8B82-00F17A30C95C}"/>
          </ac:spMkLst>
        </pc:spChg>
        <pc:spChg chg="del mod ord">
          <ac:chgData name="Gedeon Ngoga" userId="S::gngoga@pih.org::95234afa-3abd-4a07-a316-f8bdbf0ed46d" providerId="AD" clId="Web-{71210D03-8092-48AB-A2F3-89311151A8B6}" dt="2022-05-10T11:59:49.244" v="2203"/>
          <ac:spMkLst>
            <pc:docMk/>
            <pc:sldMk cId="3862073813" sldId="339"/>
            <ac:spMk id="4" creationId="{1F38633A-81E3-D9C9-A747-0FFE4DCAE7A6}"/>
          </ac:spMkLst>
        </pc:spChg>
        <pc:spChg chg="add del mod">
          <ac:chgData name="Gedeon Ngoga" userId="S::gngoga@pih.org::95234afa-3abd-4a07-a316-f8bdbf0ed46d" providerId="AD" clId="Web-{71210D03-8092-48AB-A2F3-89311151A8B6}" dt="2022-05-10T11:59:33.760" v="2189"/>
          <ac:spMkLst>
            <pc:docMk/>
            <pc:sldMk cId="3862073813" sldId="339"/>
            <ac:spMk id="7" creationId="{CC0034C0-C02E-C957-F25A-4AC70995CF86}"/>
          </ac:spMkLst>
        </pc:spChg>
        <pc:picChg chg="add del mod ord">
          <ac:chgData name="Gedeon Ngoga" userId="S::gngoga@pih.org::95234afa-3abd-4a07-a316-f8bdbf0ed46d" providerId="AD" clId="Web-{71210D03-8092-48AB-A2F3-89311151A8B6}" dt="2022-05-10T11:59:21.212" v="2188"/>
          <ac:picMkLst>
            <pc:docMk/>
            <pc:sldMk cId="3862073813" sldId="339"/>
            <ac:picMk id="5" creationId="{63F88031-7C1E-3D90-FF9E-F37CDA28D2CA}"/>
          </ac:picMkLst>
        </pc:picChg>
      </pc:sldChg>
      <pc:sldChg chg="modSp new del">
        <pc:chgData name="Gedeon Ngoga" userId="S::gngoga@pih.org::95234afa-3abd-4a07-a316-f8bdbf0ed46d" providerId="AD" clId="Web-{71210D03-8092-48AB-A2F3-89311151A8B6}" dt="2022-05-10T12:03:23.140" v="2232"/>
        <pc:sldMkLst>
          <pc:docMk/>
          <pc:sldMk cId="2321007700" sldId="340"/>
        </pc:sldMkLst>
        <pc:spChg chg="mod">
          <ac:chgData name="Gedeon Ngoga" userId="S::gngoga@pih.org::95234afa-3abd-4a07-a316-f8bdbf0ed46d" providerId="AD" clId="Web-{71210D03-8092-48AB-A2F3-89311151A8B6}" dt="2022-05-10T12:03:13.233" v="2229" actId="20577"/>
          <ac:spMkLst>
            <pc:docMk/>
            <pc:sldMk cId="2321007700" sldId="340"/>
            <ac:spMk id="3" creationId="{6032B7C4-CD27-1057-378D-28130BEED40A}"/>
          </ac:spMkLst>
        </pc:spChg>
      </pc:sldChg>
      <pc:sldChg chg="modSp new ord">
        <pc:chgData name="Gedeon Ngoga" userId="S::gngoga@pih.org::95234afa-3abd-4a07-a316-f8bdbf0ed46d" providerId="AD" clId="Web-{71210D03-8092-48AB-A2F3-89311151A8B6}" dt="2022-05-10T12:05:05.455" v="2246" actId="20577"/>
        <pc:sldMkLst>
          <pc:docMk/>
          <pc:sldMk cId="1622955428" sldId="341"/>
        </pc:sldMkLst>
        <pc:spChg chg="mod">
          <ac:chgData name="Gedeon Ngoga" userId="S::gngoga@pih.org::95234afa-3abd-4a07-a316-f8bdbf0ed46d" providerId="AD" clId="Web-{71210D03-8092-48AB-A2F3-89311151A8B6}" dt="2022-05-10T12:05:05.455" v="2246" actId="20577"/>
          <ac:spMkLst>
            <pc:docMk/>
            <pc:sldMk cId="1622955428" sldId="341"/>
            <ac:spMk id="2" creationId="{78DFF8C6-0E8A-032B-723A-0FE02937A00A}"/>
          </ac:spMkLst>
        </pc:spChg>
        <pc:spChg chg="mod">
          <ac:chgData name="Gedeon Ngoga" userId="S::gngoga@pih.org::95234afa-3abd-4a07-a316-f8bdbf0ed46d" providerId="AD" clId="Web-{71210D03-8092-48AB-A2F3-89311151A8B6}" dt="2022-05-10T12:02:56.999" v="2227" actId="20577"/>
          <ac:spMkLst>
            <pc:docMk/>
            <pc:sldMk cId="1622955428" sldId="341"/>
            <ac:spMk id="3" creationId="{FA72CD0B-6625-BE5A-5381-16BD55A49F87}"/>
          </ac:spMkLst>
        </pc:spChg>
      </pc:sldChg>
      <pc:sldChg chg="modSp new">
        <pc:chgData name="Gedeon Ngoga" userId="S::gngoga@pih.org::95234afa-3abd-4a07-a316-f8bdbf0ed46d" providerId="AD" clId="Web-{71210D03-8092-48AB-A2F3-89311151A8B6}" dt="2022-05-10T12:05:00.095" v="2244" actId="20577"/>
        <pc:sldMkLst>
          <pc:docMk/>
          <pc:sldMk cId="1738041372" sldId="342"/>
        </pc:sldMkLst>
        <pc:spChg chg="mod">
          <ac:chgData name="Gedeon Ngoga" userId="S::gngoga@pih.org::95234afa-3abd-4a07-a316-f8bdbf0ed46d" providerId="AD" clId="Web-{71210D03-8092-48AB-A2F3-89311151A8B6}" dt="2022-05-10T12:05:00.095" v="2244" actId="20577"/>
          <ac:spMkLst>
            <pc:docMk/>
            <pc:sldMk cId="1738041372" sldId="342"/>
            <ac:spMk id="2" creationId="{00766D9C-D3C9-BDEF-A775-9601E32995CD}"/>
          </ac:spMkLst>
        </pc:spChg>
        <pc:spChg chg="mod">
          <ac:chgData name="Gedeon Ngoga" userId="S::gngoga@pih.org::95234afa-3abd-4a07-a316-f8bdbf0ed46d" providerId="AD" clId="Web-{71210D03-8092-48AB-A2F3-89311151A8B6}" dt="2022-05-10T12:03:29.921" v="2237" actId="20577"/>
          <ac:spMkLst>
            <pc:docMk/>
            <pc:sldMk cId="1738041372" sldId="342"/>
            <ac:spMk id="3" creationId="{2A13C83C-4D8C-60D9-6E3D-6ED6D2A79439}"/>
          </ac:spMkLst>
        </pc:spChg>
      </pc:sldChg>
      <pc:sldChg chg="modSp new">
        <pc:chgData name="Gedeon Ngoga" userId="S::gngoga@pih.org::95234afa-3abd-4a07-a316-f8bdbf0ed46d" providerId="AD" clId="Web-{71210D03-8092-48AB-A2F3-89311151A8B6}" dt="2022-05-10T12:31:30.302" v="2449" actId="20577"/>
        <pc:sldMkLst>
          <pc:docMk/>
          <pc:sldMk cId="2915678287" sldId="343"/>
        </pc:sldMkLst>
        <pc:spChg chg="mod">
          <ac:chgData name="Gedeon Ngoga" userId="S::gngoga@pih.org::95234afa-3abd-4a07-a316-f8bdbf0ed46d" providerId="AD" clId="Web-{71210D03-8092-48AB-A2F3-89311151A8B6}" dt="2022-05-10T12:05:14.845" v="2248" actId="20577"/>
          <ac:spMkLst>
            <pc:docMk/>
            <pc:sldMk cId="2915678287" sldId="343"/>
            <ac:spMk id="2" creationId="{4EE4CC41-DD27-AC11-657B-00E312FDC242}"/>
          </ac:spMkLst>
        </pc:spChg>
        <pc:spChg chg="mod">
          <ac:chgData name="Gedeon Ngoga" userId="S::gngoga@pih.org::95234afa-3abd-4a07-a316-f8bdbf0ed46d" providerId="AD" clId="Web-{71210D03-8092-48AB-A2F3-89311151A8B6}" dt="2022-05-10T12:31:30.302" v="2449" actId="20577"/>
          <ac:spMkLst>
            <pc:docMk/>
            <pc:sldMk cId="2915678287" sldId="343"/>
            <ac:spMk id="3" creationId="{791C4C5D-8793-205E-465D-9E797B0F95E4}"/>
          </ac:spMkLst>
        </pc:spChg>
      </pc:sldChg>
      <pc:sldChg chg="new del">
        <pc:chgData name="Gedeon Ngoga" userId="S::gngoga@pih.org::95234afa-3abd-4a07-a316-f8bdbf0ed46d" providerId="AD" clId="Web-{71210D03-8092-48AB-A2F3-89311151A8B6}" dt="2022-05-10T12:06:40.316" v="2254"/>
        <pc:sldMkLst>
          <pc:docMk/>
          <pc:sldMk cId="2680202735" sldId="344"/>
        </pc:sldMkLst>
      </pc:sldChg>
      <pc:sldChg chg="modSp new">
        <pc:chgData name="Gedeon Ngoga" userId="S::gngoga@pih.org::95234afa-3abd-4a07-a316-f8bdbf0ed46d" providerId="AD" clId="Web-{71210D03-8092-48AB-A2F3-89311151A8B6}" dt="2022-05-10T12:10:42.400" v="2315" actId="20577"/>
        <pc:sldMkLst>
          <pc:docMk/>
          <pc:sldMk cId="3297051004" sldId="345"/>
        </pc:sldMkLst>
        <pc:spChg chg="mod">
          <ac:chgData name="Gedeon Ngoga" userId="S::gngoga@pih.org::95234afa-3abd-4a07-a316-f8bdbf0ed46d" providerId="AD" clId="Web-{71210D03-8092-48AB-A2F3-89311151A8B6}" dt="2022-05-10T12:06:18.191" v="2252" actId="20577"/>
          <ac:spMkLst>
            <pc:docMk/>
            <pc:sldMk cId="3297051004" sldId="345"/>
            <ac:spMk id="2" creationId="{D9AB0318-89E1-0791-BCB2-7E80783E1FB9}"/>
          </ac:spMkLst>
        </pc:spChg>
        <pc:spChg chg="mod">
          <ac:chgData name="Gedeon Ngoga" userId="S::gngoga@pih.org::95234afa-3abd-4a07-a316-f8bdbf0ed46d" providerId="AD" clId="Web-{71210D03-8092-48AB-A2F3-89311151A8B6}" dt="2022-05-10T12:10:42.400" v="2315" actId="20577"/>
          <ac:spMkLst>
            <pc:docMk/>
            <pc:sldMk cId="3297051004" sldId="345"/>
            <ac:spMk id="3" creationId="{A8604DF1-22B0-86CB-FE63-D42FA5B82232}"/>
          </ac:spMkLst>
        </pc:spChg>
      </pc:sldChg>
      <pc:sldChg chg="modSp new">
        <pc:chgData name="Gedeon Ngoga" userId="S::gngoga@pih.org::95234afa-3abd-4a07-a316-f8bdbf0ed46d" providerId="AD" clId="Web-{71210D03-8092-48AB-A2F3-89311151A8B6}" dt="2022-05-10T12:07:18.286" v="2271" actId="1076"/>
        <pc:sldMkLst>
          <pc:docMk/>
          <pc:sldMk cId="2127161414" sldId="346"/>
        </pc:sldMkLst>
        <pc:spChg chg="mod">
          <ac:chgData name="Gedeon Ngoga" userId="S::gngoga@pih.org::95234afa-3abd-4a07-a316-f8bdbf0ed46d" providerId="AD" clId="Web-{71210D03-8092-48AB-A2F3-89311151A8B6}" dt="2022-05-10T12:07:18.286" v="2271" actId="1076"/>
          <ac:spMkLst>
            <pc:docMk/>
            <pc:sldMk cId="2127161414" sldId="346"/>
            <ac:spMk id="2" creationId="{80905455-FE12-6AD4-2B0B-04069EBBBAC5}"/>
          </ac:spMkLst>
        </pc:spChg>
      </pc:sldChg>
      <pc:sldChg chg="modSp new">
        <pc:chgData name="Gedeon Ngoga" userId="S::gngoga@pih.org::95234afa-3abd-4a07-a316-f8bdbf0ed46d" providerId="AD" clId="Web-{71210D03-8092-48AB-A2F3-89311151A8B6}" dt="2022-05-10T12:15:26.859" v="2360" actId="20577"/>
        <pc:sldMkLst>
          <pc:docMk/>
          <pc:sldMk cId="3347764377" sldId="347"/>
        </pc:sldMkLst>
        <pc:spChg chg="mod">
          <ac:chgData name="Gedeon Ngoga" userId="S::gngoga@pih.org::95234afa-3abd-4a07-a316-f8bdbf0ed46d" providerId="AD" clId="Web-{71210D03-8092-48AB-A2F3-89311151A8B6}" dt="2022-05-10T12:12:49.668" v="2330" actId="20577"/>
          <ac:spMkLst>
            <pc:docMk/>
            <pc:sldMk cId="3347764377" sldId="347"/>
            <ac:spMk id="2" creationId="{65EE4251-4A13-76A9-3C67-C771164E35F5}"/>
          </ac:spMkLst>
        </pc:spChg>
        <pc:spChg chg="mod">
          <ac:chgData name="Gedeon Ngoga" userId="S::gngoga@pih.org::95234afa-3abd-4a07-a316-f8bdbf0ed46d" providerId="AD" clId="Web-{71210D03-8092-48AB-A2F3-89311151A8B6}" dt="2022-05-10T12:15:26.859" v="2360" actId="20577"/>
          <ac:spMkLst>
            <pc:docMk/>
            <pc:sldMk cId="3347764377" sldId="347"/>
            <ac:spMk id="3" creationId="{2A1382D7-6335-AD12-A253-515F4C690919}"/>
          </ac:spMkLst>
        </pc:spChg>
      </pc:sldChg>
      <pc:sldChg chg="addSp delSp modSp new ord">
        <pc:chgData name="Gedeon Ngoga" userId="S::gngoga@pih.org::95234afa-3abd-4a07-a316-f8bdbf0ed46d" providerId="AD" clId="Web-{71210D03-8092-48AB-A2F3-89311151A8B6}" dt="2022-05-10T12:19:30.833" v="2377"/>
        <pc:sldMkLst>
          <pc:docMk/>
          <pc:sldMk cId="2757315051" sldId="348"/>
        </pc:sldMkLst>
        <pc:spChg chg="del">
          <ac:chgData name="Gedeon Ngoga" userId="S::gngoga@pih.org::95234afa-3abd-4a07-a316-f8bdbf0ed46d" providerId="AD" clId="Web-{71210D03-8092-48AB-A2F3-89311151A8B6}" dt="2022-05-10T12:18:45.504" v="2365"/>
          <ac:spMkLst>
            <pc:docMk/>
            <pc:sldMk cId="2757315051" sldId="348"/>
            <ac:spMk id="2" creationId="{5FC407E6-ABDB-A31E-5D8F-C822765E6818}"/>
          </ac:spMkLst>
        </pc:spChg>
        <pc:spChg chg="del">
          <ac:chgData name="Gedeon Ngoga" userId="S::gngoga@pih.org::95234afa-3abd-4a07-a316-f8bdbf0ed46d" providerId="AD" clId="Web-{71210D03-8092-48AB-A2F3-89311151A8B6}" dt="2022-05-10T12:18:28.160" v="2362"/>
          <ac:spMkLst>
            <pc:docMk/>
            <pc:sldMk cId="2757315051" sldId="348"/>
            <ac:spMk id="3" creationId="{B39AC3D8-B498-4D12-3AD3-2351A0F8FBE7}"/>
          </ac:spMkLst>
        </pc:spChg>
        <pc:spChg chg="del">
          <ac:chgData name="Gedeon Ngoga" userId="S::gngoga@pih.org::95234afa-3abd-4a07-a316-f8bdbf0ed46d" providerId="AD" clId="Web-{71210D03-8092-48AB-A2F3-89311151A8B6}" dt="2022-05-10T12:18:50.957" v="2366"/>
          <ac:spMkLst>
            <pc:docMk/>
            <pc:sldMk cId="2757315051" sldId="348"/>
            <ac:spMk id="4" creationId="{82410659-34C2-C0EC-0382-C4B7485511C4}"/>
          </ac:spMkLst>
        </pc:spChg>
        <pc:picChg chg="add mod ord">
          <ac:chgData name="Gedeon Ngoga" userId="S::gngoga@pih.org::95234afa-3abd-4a07-a316-f8bdbf0ed46d" providerId="AD" clId="Web-{71210D03-8092-48AB-A2F3-89311151A8B6}" dt="2022-05-10T12:18:45.488" v="2364" actId="14100"/>
          <ac:picMkLst>
            <pc:docMk/>
            <pc:sldMk cId="2757315051" sldId="348"/>
            <ac:picMk id="5" creationId="{11FE4FD3-D913-9D36-F097-6557A58C17B1}"/>
          </ac:picMkLst>
        </pc:picChg>
      </pc:sldChg>
      <pc:sldChg chg="addSp delSp modSp new">
        <pc:chgData name="Gedeon Ngoga" userId="S::gngoga@pih.org::95234afa-3abd-4a07-a316-f8bdbf0ed46d" providerId="AD" clId="Web-{71210D03-8092-48AB-A2F3-89311151A8B6}" dt="2022-05-10T12:20:56.007" v="2382"/>
        <pc:sldMkLst>
          <pc:docMk/>
          <pc:sldMk cId="967083462" sldId="349"/>
        </pc:sldMkLst>
        <pc:spChg chg="del">
          <ac:chgData name="Gedeon Ngoga" userId="S::gngoga@pih.org::95234afa-3abd-4a07-a316-f8bdbf0ed46d" providerId="AD" clId="Web-{71210D03-8092-48AB-A2F3-89311151A8B6}" dt="2022-05-10T12:20:56.007" v="2382"/>
          <ac:spMkLst>
            <pc:docMk/>
            <pc:sldMk cId="967083462" sldId="349"/>
            <ac:spMk id="2" creationId="{B18DAEF5-7A4A-BB15-4E19-BE7968896E20}"/>
          </ac:spMkLst>
        </pc:spChg>
        <pc:spChg chg="del">
          <ac:chgData name="Gedeon Ngoga" userId="S::gngoga@pih.org::95234afa-3abd-4a07-a316-f8bdbf0ed46d" providerId="AD" clId="Web-{71210D03-8092-48AB-A2F3-89311151A8B6}" dt="2022-05-10T12:20:27.178" v="2378"/>
          <ac:spMkLst>
            <pc:docMk/>
            <pc:sldMk cId="967083462" sldId="349"/>
            <ac:spMk id="3" creationId="{C35B533C-DB82-31C5-7B9D-2360519410E7}"/>
          </ac:spMkLst>
        </pc:spChg>
        <pc:spChg chg="del">
          <ac:chgData name="Gedeon Ngoga" userId="S::gngoga@pih.org::95234afa-3abd-4a07-a316-f8bdbf0ed46d" providerId="AD" clId="Web-{71210D03-8092-48AB-A2F3-89311151A8B6}" dt="2022-05-10T12:20:52.976" v="2381"/>
          <ac:spMkLst>
            <pc:docMk/>
            <pc:sldMk cId="967083462" sldId="349"/>
            <ac:spMk id="4" creationId="{B77CFBEC-9A5D-57DB-BB50-5C96E2F3D05F}"/>
          </ac:spMkLst>
        </pc:spChg>
        <pc:picChg chg="add mod ord">
          <ac:chgData name="Gedeon Ngoga" userId="S::gngoga@pih.org::95234afa-3abd-4a07-a316-f8bdbf0ed46d" providerId="AD" clId="Web-{71210D03-8092-48AB-A2F3-89311151A8B6}" dt="2022-05-10T12:20:52.944" v="2380" actId="14100"/>
          <ac:picMkLst>
            <pc:docMk/>
            <pc:sldMk cId="967083462" sldId="349"/>
            <ac:picMk id="5" creationId="{8B15503A-253A-3DF1-3AC8-3BDFFECFE107}"/>
          </ac:picMkLst>
        </pc:picChg>
      </pc:sldChg>
      <pc:sldChg chg="modSp new ord">
        <pc:chgData name="Gedeon Ngoga" userId="S::gngoga@pih.org::95234afa-3abd-4a07-a316-f8bdbf0ed46d" providerId="AD" clId="Web-{71210D03-8092-48AB-A2F3-89311151A8B6}" dt="2022-05-10T12:19:24.427" v="2376"/>
        <pc:sldMkLst>
          <pc:docMk/>
          <pc:sldMk cId="1543652553" sldId="350"/>
        </pc:sldMkLst>
        <pc:spChg chg="mod">
          <ac:chgData name="Gedeon Ngoga" userId="S::gngoga@pih.org::95234afa-3abd-4a07-a316-f8bdbf0ed46d" providerId="AD" clId="Web-{71210D03-8092-48AB-A2F3-89311151A8B6}" dt="2022-05-10T12:19:14.395" v="2375" actId="20577"/>
          <ac:spMkLst>
            <pc:docMk/>
            <pc:sldMk cId="1543652553" sldId="350"/>
            <ac:spMk id="2" creationId="{2E588DBE-051B-3EBB-C6E4-06EDB9749924}"/>
          </ac:spMkLst>
        </pc:spChg>
      </pc:sldChg>
      <pc:sldChg chg="modSp new">
        <pc:chgData name="Gedeon Ngoga" userId="S::gngoga@pih.org::95234afa-3abd-4a07-a316-f8bdbf0ed46d" providerId="AD" clId="Web-{71210D03-8092-48AB-A2F3-89311151A8B6}" dt="2022-05-10T12:22:18.306" v="2392" actId="20577"/>
        <pc:sldMkLst>
          <pc:docMk/>
          <pc:sldMk cId="1021403676" sldId="351"/>
        </pc:sldMkLst>
        <pc:spChg chg="mod">
          <ac:chgData name="Gedeon Ngoga" userId="S::gngoga@pih.org::95234afa-3abd-4a07-a316-f8bdbf0ed46d" providerId="AD" clId="Web-{71210D03-8092-48AB-A2F3-89311151A8B6}" dt="2022-05-10T12:21:54.211" v="2386" actId="20577"/>
          <ac:spMkLst>
            <pc:docMk/>
            <pc:sldMk cId="1021403676" sldId="351"/>
            <ac:spMk id="2" creationId="{15EA1F0C-70E8-D68A-1FCC-87E1528E249A}"/>
          </ac:spMkLst>
        </pc:spChg>
        <pc:spChg chg="mod">
          <ac:chgData name="Gedeon Ngoga" userId="S::gngoga@pih.org::95234afa-3abd-4a07-a316-f8bdbf0ed46d" providerId="AD" clId="Web-{71210D03-8092-48AB-A2F3-89311151A8B6}" dt="2022-05-10T12:22:18.306" v="2392" actId="20577"/>
          <ac:spMkLst>
            <pc:docMk/>
            <pc:sldMk cId="1021403676" sldId="351"/>
            <ac:spMk id="3" creationId="{6627F413-04A6-A680-2C39-B63B63216476}"/>
          </ac:spMkLst>
        </pc:spChg>
      </pc:sldChg>
      <pc:sldChg chg="modSp new">
        <pc:chgData name="Gedeon Ngoga" userId="S::gngoga@pih.org::95234afa-3abd-4a07-a316-f8bdbf0ed46d" providerId="AD" clId="Web-{71210D03-8092-48AB-A2F3-89311151A8B6}" dt="2022-05-10T12:24:42.528" v="2401" actId="20577"/>
        <pc:sldMkLst>
          <pc:docMk/>
          <pc:sldMk cId="3656861011" sldId="352"/>
        </pc:sldMkLst>
        <pc:spChg chg="mod">
          <ac:chgData name="Gedeon Ngoga" userId="S::gngoga@pih.org::95234afa-3abd-4a07-a316-f8bdbf0ed46d" providerId="AD" clId="Web-{71210D03-8092-48AB-A2F3-89311151A8B6}" dt="2022-05-10T12:23:59.120" v="2397" actId="20577"/>
          <ac:spMkLst>
            <pc:docMk/>
            <pc:sldMk cId="3656861011" sldId="352"/>
            <ac:spMk id="2" creationId="{000A1ED7-DDAE-684E-D708-5E1AA1E7F28E}"/>
          </ac:spMkLst>
        </pc:spChg>
        <pc:spChg chg="mod">
          <ac:chgData name="Gedeon Ngoga" userId="S::gngoga@pih.org::95234afa-3abd-4a07-a316-f8bdbf0ed46d" providerId="AD" clId="Web-{71210D03-8092-48AB-A2F3-89311151A8B6}" dt="2022-05-10T12:24:42.528" v="2401" actId="20577"/>
          <ac:spMkLst>
            <pc:docMk/>
            <pc:sldMk cId="3656861011" sldId="352"/>
            <ac:spMk id="3" creationId="{E5CF5D74-8995-C587-FC37-D5632A2DEBD4}"/>
          </ac:spMkLst>
        </pc:spChg>
      </pc:sldChg>
      <pc:sldChg chg="modSp new">
        <pc:chgData name="Gedeon Ngoga" userId="S::gngoga@pih.org::95234afa-3abd-4a07-a316-f8bdbf0ed46d" providerId="AD" clId="Web-{71210D03-8092-48AB-A2F3-89311151A8B6}" dt="2022-05-10T12:25:34.216" v="2410" actId="20577"/>
        <pc:sldMkLst>
          <pc:docMk/>
          <pc:sldMk cId="4252422052" sldId="353"/>
        </pc:sldMkLst>
        <pc:spChg chg="mod">
          <ac:chgData name="Gedeon Ngoga" userId="S::gngoga@pih.org::95234afa-3abd-4a07-a316-f8bdbf0ed46d" providerId="AD" clId="Web-{71210D03-8092-48AB-A2F3-89311151A8B6}" dt="2022-05-10T12:25:03.169" v="2407" actId="20577"/>
          <ac:spMkLst>
            <pc:docMk/>
            <pc:sldMk cId="4252422052" sldId="353"/>
            <ac:spMk id="2" creationId="{5C6DEC38-CD84-5F82-0691-00FE8AA352DC}"/>
          </ac:spMkLst>
        </pc:spChg>
        <pc:spChg chg="mod">
          <ac:chgData name="Gedeon Ngoga" userId="S::gngoga@pih.org::95234afa-3abd-4a07-a316-f8bdbf0ed46d" providerId="AD" clId="Web-{71210D03-8092-48AB-A2F3-89311151A8B6}" dt="2022-05-10T12:25:34.216" v="2410" actId="20577"/>
          <ac:spMkLst>
            <pc:docMk/>
            <pc:sldMk cId="4252422052" sldId="353"/>
            <ac:spMk id="3" creationId="{6623541F-2426-986A-4108-E83CDAC8FE66}"/>
          </ac:spMkLst>
        </pc:spChg>
      </pc:sldChg>
      <pc:sldChg chg="modSp new">
        <pc:chgData name="Gedeon Ngoga" userId="S::gngoga@pih.org::95234afa-3abd-4a07-a316-f8bdbf0ed46d" providerId="AD" clId="Web-{71210D03-8092-48AB-A2F3-89311151A8B6}" dt="2022-05-10T12:27:39.235" v="2440" actId="20577"/>
        <pc:sldMkLst>
          <pc:docMk/>
          <pc:sldMk cId="4056791062" sldId="354"/>
        </pc:sldMkLst>
        <pc:spChg chg="mod">
          <ac:chgData name="Gedeon Ngoga" userId="S::gngoga@pih.org::95234afa-3abd-4a07-a316-f8bdbf0ed46d" providerId="AD" clId="Web-{71210D03-8092-48AB-A2F3-89311151A8B6}" dt="2022-05-10T12:26:15.889" v="2415" actId="20577"/>
          <ac:spMkLst>
            <pc:docMk/>
            <pc:sldMk cId="4056791062" sldId="354"/>
            <ac:spMk id="2" creationId="{84D67DB2-B15E-C5B7-0F42-9AC9CC202BF0}"/>
          </ac:spMkLst>
        </pc:spChg>
        <pc:spChg chg="mod">
          <ac:chgData name="Gedeon Ngoga" userId="S::gngoga@pih.org::95234afa-3abd-4a07-a316-f8bdbf0ed46d" providerId="AD" clId="Web-{71210D03-8092-48AB-A2F3-89311151A8B6}" dt="2022-05-10T12:27:39.235" v="2440" actId="20577"/>
          <ac:spMkLst>
            <pc:docMk/>
            <pc:sldMk cId="4056791062" sldId="354"/>
            <ac:spMk id="3" creationId="{6096D641-3B74-AE36-0B83-39AAFCF85C9C}"/>
          </ac:spMkLst>
        </pc:spChg>
      </pc:sldChg>
      <pc:sldChg chg="new">
        <pc:chgData name="Gedeon Ngoga" userId="S::gngoga@pih.org::95234afa-3abd-4a07-a316-f8bdbf0ed46d" providerId="AD" clId="Web-{71210D03-8092-48AB-A2F3-89311151A8B6}" dt="2022-05-10T12:27:58.235" v="2441"/>
        <pc:sldMkLst>
          <pc:docMk/>
          <pc:sldMk cId="2347525243" sldId="355"/>
        </pc:sldMkLst>
      </pc:sldChg>
    </pc:docChg>
  </pc:docChgLst>
  <pc:docChgLst>
    <pc:chgData name="Gedeon Ngoga" userId="S::gngoga@pih.org::95234afa-3abd-4a07-a316-f8bdbf0ed46d" providerId="AD" clId="Web-{88ACB58E-9D4A-426E-9F1B-FEA782695649}"/>
    <pc:docChg chg="addSld modSld modSection">
      <pc:chgData name="Gedeon Ngoga" userId="S::gngoga@pih.org::95234afa-3abd-4a07-a316-f8bdbf0ed46d" providerId="AD" clId="Web-{88ACB58E-9D4A-426E-9F1B-FEA782695649}" dt="2022-05-04T13:40:54.797" v="187" actId="20577"/>
      <pc:docMkLst>
        <pc:docMk/>
      </pc:docMkLst>
      <pc:sldChg chg="addSp modSp">
        <pc:chgData name="Gedeon Ngoga" userId="S::gngoga@pih.org::95234afa-3abd-4a07-a316-f8bdbf0ed46d" providerId="AD" clId="Web-{88ACB58E-9D4A-426E-9F1B-FEA782695649}" dt="2022-05-04T13:13:16.532" v="33" actId="1076"/>
        <pc:sldMkLst>
          <pc:docMk/>
          <pc:sldMk cId="3519752910" sldId="265"/>
        </pc:sldMkLst>
        <pc:spChg chg="add">
          <ac:chgData name="Gedeon Ngoga" userId="S::gngoga@pih.org::95234afa-3abd-4a07-a316-f8bdbf0ed46d" providerId="AD" clId="Web-{88ACB58E-9D4A-426E-9F1B-FEA782695649}" dt="2022-05-04T13:09:08.782" v="8"/>
          <ac:spMkLst>
            <pc:docMk/>
            <pc:sldMk cId="3519752910" sldId="265"/>
            <ac:spMk id="3" creationId="{E7D8CB3B-6166-9742-FCE4-8AD4E92DF6AF}"/>
          </ac:spMkLst>
        </pc:spChg>
        <pc:spChg chg="add">
          <ac:chgData name="Gedeon Ngoga" userId="S::gngoga@pih.org::95234afa-3abd-4a07-a316-f8bdbf0ed46d" providerId="AD" clId="Web-{88ACB58E-9D4A-426E-9F1B-FEA782695649}" dt="2022-05-04T13:09:37.393" v="10"/>
          <ac:spMkLst>
            <pc:docMk/>
            <pc:sldMk cId="3519752910" sldId="265"/>
            <ac:spMk id="5" creationId="{3E5B0864-1281-93E0-9EF4-58EAA3D33BC5}"/>
          </ac:spMkLst>
        </pc:spChg>
        <pc:spChg chg="add mod">
          <ac:chgData name="Gedeon Ngoga" userId="S::gngoga@pih.org::95234afa-3abd-4a07-a316-f8bdbf0ed46d" providerId="AD" clId="Web-{88ACB58E-9D4A-426E-9F1B-FEA782695649}" dt="2022-05-04T13:13:16.532" v="33" actId="1076"/>
          <ac:spMkLst>
            <pc:docMk/>
            <pc:sldMk cId="3519752910" sldId="265"/>
            <ac:spMk id="8" creationId="{609AE380-47A3-BA9D-0496-ADE5ACE5B98A}"/>
          </ac:spMkLst>
        </pc:spChg>
        <pc:graphicFrameChg chg="mod">
          <ac:chgData name="Gedeon Ngoga" userId="S::gngoga@pih.org::95234afa-3abd-4a07-a316-f8bdbf0ed46d" providerId="AD" clId="Web-{88ACB58E-9D4A-426E-9F1B-FEA782695649}" dt="2022-05-04T13:09:00.094" v="6" actId="1076"/>
          <ac:graphicFrameMkLst>
            <pc:docMk/>
            <pc:sldMk cId="3519752910" sldId="265"/>
            <ac:graphicFrameMk id="7" creationId="{212FE14A-7724-42A8-8670-45E89621DBC3}"/>
          </ac:graphicFrameMkLst>
        </pc:graphicFrameChg>
        <pc:picChg chg="mod">
          <ac:chgData name="Gedeon Ngoga" userId="S::gngoga@pih.org::95234afa-3abd-4a07-a316-f8bdbf0ed46d" providerId="AD" clId="Web-{88ACB58E-9D4A-426E-9F1B-FEA782695649}" dt="2022-05-04T13:11:50.292" v="26" actId="1076"/>
          <ac:picMkLst>
            <pc:docMk/>
            <pc:sldMk cId="3519752910" sldId="265"/>
            <ac:picMk id="4" creationId="{385BCE2B-BA03-3BC2-01C7-E3397EB4FE24}"/>
          </ac:picMkLst>
        </pc:picChg>
      </pc:sldChg>
      <pc:sldChg chg="modSp">
        <pc:chgData name="Gedeon Ngoga" userId="S::gngoga@pih.org::95234afa-3abd-4a07-a316-f8bdbf0ed46d" providerId="AD" clId="Web-{88ACB58E-9D4A-426E-9F1B-FEA782695649}" dt="2022-05-04T13:08:42.827" v="4" actId="20577"/>
        <pc:sldMkLst>
          <pc:docMk/>
          <pc:sldMk cId="4212812630" sldId="266"/>
        </pc:sldMkLst>
        <pc:spChg chg="mod">
          <ac:chgData name="Gedeon Ngoga" userId="S::gngoga@pih.org::95234afa-3abd-4a07-a316-f8bdbf0ed46d" providerId="AD" clId="Web-{88ACB58E-9D4A-426E-9F1B-FEA782695649}" dt="2022-05-04T13:08:42.827" v="4" actId="20577"/>
          <ac:spMkLst>
            <pc:docMk/>
            <pc:sldMk cId="4212812630" sldId="266"/>
            <ac:spMk id="4" creationId="{1A775F0D-85AC-47CF-96FE-A6270E535D37}"/>
          </ac:spMkLst>
        </pc:spChg>
      </pc:sldChg>
      <pc:sldChg chg="modSp">
        <pc:chgData name="Gedeon Ngoga" userId="S::gngoga@pih.org::95234afa-3abd-4a07-a316-f8bdbf0ed46d" providerId="AD" clId="Web-{88ACB58E-9D4A-426E-9F1B-FEA782695649}" dt="2022-05-04T13:18:27.631" v="63" actId="20577"/>
        <pc:sldMkLst>
          <pc:docMk/>
          <pc:sldMk cId="2115876740" sldId="273"/>
        </pc:sldMkLst>
        <pc:spChg chg="mod">
          <ac:chgData name="Gedeon Ngoga" userId="S::gngoga@pih.org::95234afa-3abd-4a07-a316-f8bdbf0ed46d" providerId="AD" clId="Web-{88ACB58E-9D4A-426E-9F1B-FEA782695649}" dt="2022-05-04T13:18:27.631" v="63" actId="20577"/>
          <ac:spMkLst>
            <pc:docMk/>
            <pc:sldMk cId="2115876740" sldId="273"/>
            <ac:spMk id="5" creationId="{021A914C-F7EC-451C-8781-33A548FACFA6}"/>
          </ac:spMkLst>
        </pc:spChg>
      </pc:sldChg>
      <pc:sldChg chg="modSp">
        <pc:chgData name="Gedeon Ngoga" userId="S::gngoga@pih.org::95234afa-3abd-4a07-a316-f8bdbf0ed46d" providerId="AD" clId="Web-{88ACB58E-9D4A-426E-9F1B-FEA782695649}" dt="2022-05-04T13:40:54.797" v="187" actId="20577"/>
        <pc:sldMkLst>
          <pc:docMk/>
          <pc:sldMk cId="3253760765" sldId="286"/>
        </pc:sldMkLst>
        <pc:spChg chg="mod">
          <ac:chgData name="Gedeon Ngoga" userId="S::gngoga@pih.org::95234afa-3abd-4a07-a316-f8bdbf0ed46d" providerId="AD" clId="Web-{88ACB58E-9D4A-426E-9F1B-FEA782695649}" dt="2022-05-04T13:40:54.797" v="187" actId="20577"/>
          <ac:spMkLst>
            <pc:docMk/>
            <pc:sldMk cId="3253760765" sldId="286"/>
            <ac:spMk id="5" creationId="{FCEC46A7-A49F-61CB-D29C-92151DC7420E}"/>
          </ac:spMkLst>
        </pc:spChg>
      </pc:sldChg>
      <pc:sldChg chg="modSp new">
        <pc:chgData name="Gedeon Ngoga" userId="S::gngoga@pih.org::95234afa-3abd-4a07-a316-f8bdbf0ed46d" providerId="AD" clId="Web-{88ACB58E-9D4A-426E-9F1B-FEA782695649}" dt="2022-05-04T13:17:25.674" v="57" actId="20577"/>
        <pc:sldMkLst>
          <pc:docMk/>
          <pc:sldMk cId="2097903224" sldId="296"/>
        </pc:sldMkLst>
        <pc:spChg chg="mod">
          <ac:chgData name="Gedeon Ngoga" userId="S::gngoga@pih.org::95234afa-3abd-4a07-a316-f8bdbf0ed46d" providerId="AD" clId="Web-{88ACB58E-9D4A-426E-9F1B-FEA782695649}" dt="2022-05-04T13:14:47.116" v="40" actId="20577"/>
          <ac:spMkLst>
            <pc:docMk/>
            <pc:sldMk cId="2097903224" sldId="296"/>
            <ac:spMk id="2" creationId="{1DAAC5E6-390A-06CA-654C-C8B64A0A070B}"/>
          </ac:spMkLst>
        </pc:spChg>
        <pc:spChg chg="mod">
          <ac:chgData name="Gedeon Ngoga" userId="S::gngoga@pih.org::95234afa-3abd-4a07-a316-f8bdbf0ed46d" providerId="AD" clId="Web-{88ACB58E-9D4A-426E-9F1B-FEA782695649}" dt="2022-05-04T13:17:25.674" v="57" actId="20577"/>
          <ac:spMkLst>
            <pc:docMk/>
            <pc:sldMk cId="2097903224" sldId="296"/>
            <ac:spMk id="3" creationId="{C57E6135-5B66-7915-0FBC-A3A3CFBDDF7B}"/>
          </ac:spMkLst>
        </pc:spChg>
        <pc:spChg chg="mod">
          <ac:chgData name="Gedeon Ngoga" userId="S::gngoga@pih.org::95234afa-3abd-4a07-a316-f8bdbf0ed46d" providerId="AD" clId="Web-{88ACB58E-9D4A-426E-9F1B-FEA782695649}" dt="2022-05-04T13:17:05.969" v="53" actId="20577"/>
          <ac:spMkLst>
            <pc:docMk/>
            <pc:sldMk cId="2097903224" sldId="296"/>
            <ac:spMk id="4" creationId="{AC1B5788-E7A9-274E-E8FB-CB77A7E55E89}"/>
          </ac:spMkLst>
        </pc:spChg>
      </pc:sldChg>
      <pc:sldChg chg="modSp new">
        <pc:chgData name="Gedeon Ngoga" userId="S::gngoga@pih.org::95234afa-3abd-4a07-a316-f8bdbf0ed46d" providerId="AD" clId="Web-{88ACB58E-9D4A-426E-9F1B-FEA782695649}" dt="2022-05-04T13:38:18.677" v="169" actId="20577"/>
        <pc:sldMkLst>
          <pc:docMk/>
          <pc:sldMk cId="679361705" sldId="297"/>
        </pc:sldMkLst>
        <pc:spChg chg="mod">
          <ac:chgData name="Gedeon Ngoga" userId="S::gngoga@pih.org::95234afa-3abd-4a07-a316-f8bdbf0ed46d" providerId="AD" clId="Web-{88ACB58E-9D4A-426E-9F1B-FEA782695649}" dt="2022-05-04T13:24:52" v="89" actId="1076"/>
          <ac:spMkLst>
            <pc:docMk/>
            <pc:sldMk cId="679361705" sldId="297"/>
            <ac:spMk id="2" creationId="{2A22971A-6482-88B3-3A6F-C7537D785212}"/>
          </ac:spMkLst>
        </pc:spChg>
        <pc:spChg chg="mod">
          <ac:chgData name="Gedeon Ngoga" userId="S::gngoga@pih.org::95234afa-3abd-4a07-a316-f8bdbf0ed46d" providerId="AD" clId="Web-{88ACB58E-9D4A-426E-9F1B-FEA782695649}" dt="2022-05-04T13:38:18.677" v="169" actId="20577"/>
          <ac:spMkLst>
            <pc:docMk/>
            <pc:sldMk cId="679361705" sldId="297"/>
            <ac:spMk id="3" creationId="{09386786-8EF4-95F5-6BB0-70FD89212BD6}"/>
          </ac:spMkLst>
        </pc:spChg>
        <pc:spChg chg="mod">
          <ac:chgData name="Gedeon Ngoga" userId="S::gngoga@pih.org::95234afa-3abd-4a07-a316-f8bdbf0ed46d" providerId="AD" clId="Web-{88ACB58E-9D4A-426E-9F1B-FEA782695649}" dt="2022-05-04T13:23:56.762" v="88" actId="20577"/>
          <ac:spMkLst>
            <pc:docMk/>
            <pc:sldMk cId="679361705" sldId="297"/>
            <ac:spMk id="4" creationId="{D44CED98-12C5-06CD-3478-271B0750BA23}"/>
          </ac:spMkLst>
        </pc:spChg>
      </pc:sldChg>
      <pc:sldChg chg="modSp new">
        <pc:chgData name="Gedeon Ngoga" userId="S::gngoga@pih.org::95234afa-3abd-4a07-a316-f8bdbf0ed46d" providerId="AD" clId="Web-{88ACB58E-9D4A-426E-9F1B-FEA782695649}" dt="2022-05-04T13:33:39.065" v="147" actId="20577"/>
        <pc:sldMkLst>
          <pc:docMk/>
          <pc:sldMk cId="3072642149" sldId="298"/>
        </pc:sldMkLst>
        <pc:spChg chg="mod">
          <ac:chgData name="Gedeon Ngoga" userId="S::gngoga@pih.org::95234afa-3abd-4a07-a316-f8bdbf0ed46d" providerId="AD" clId="Web-{88ACB58E-9D4A-426E-9F1B-FEA782695649}" dt="2022-05-04T13:31:48.699" v="127" actId="20577"/>
          <ac:spMkLst>
            <pc:docMk/>
            <pc:sldMk cId="3072642149" sldId="298"/>
            <ac:spMk id="2" creationId="{00CA3031-0424-9863-D0C0-F8DE697993AF}"/>
          </ac:spMkLst>
        </pc:spChg>
        <pc:spChg chg="mod">
          <ac:chgData name="Gedeon Ngoga" userId="S::gngoga@pih.org::95234afa-3abd-4a07-a316-f8bdbf0ed46d" providerId="AD" clId="Web-{88ACB58E-9D4A-426E-9F1B-FEA782695649}" dt="2022-05-04T13:33:39.065" v="147" actId="20577"/>
          <ac:spMkLst>
            <pc:docMk/>
            <pc:sldMk cId="3072642149" sldId="298"/>
            <ac:spMk id="3" creationId="{4A24E8E8-DE7F-E2F8-586C-6DCDD2C13E48}"/>
          </ac:spMkLst>
        </pc:spChg>
      </pc:sldChg>
    </pc:docChg>
  </pc:docChgLst>
  <pc:docChgLst>
    <pc:chgData name="Gedeon Ngoga" userId="S::gngoga@pih.org::95234afa-3abd-4a07-a316-f8bdbf0ed46d" providerId="AD" clId="Web-{4AF47ECD-9FA1-4080-B805-587F13FB8106}"/>
    <pc:docChg chg="modSld">
      <pc:chgData name="Gedeon Ngoga" userId="S::gngoga@pih.org::95234afa-3abd-4a07-a316-f8bdbf0ed46d" providerId="AD" clId="Web-{4AF47ECD-9FA1-4080-B805-587F13FB8106}" dt="2022-04-27T12:49:11.218" v="2"/>
      <pc:docMkLst>
        <pc:docMk/>
      </pc:docMkLst>
      <pc:sldChg chg="delSp">
        <pc:chgData name="Gedeon Ngoga" userId="S::gngoga@pih.org::95234afa-3abd-4a07-a316-f8bdbf0ed46d" providerId="AD" clId="Web-{4AF47ECD-9FA1-4080-B805-587F13FB8106}" dt="2022-04-27T12:44:48.506" v="0"/>
        <pc:sldMkLst>
          <pc:docMk/>
          <pc:sldMk cId="3038688093" sldId="260"/>
        </pc:sldMkLst>
        <pc:spChg chg="del">
          <ac:chgData name="Gedeon Ngoga" userId="S::gngoga@pih.org::95234afa-3abd-4a07-a316-f8bdbf0ed46d" providerId="AD" clId="Web-{4AF47ECD-9FA1-4080-B805-587F13FB8106}" dt="2022-04-27T12:44:48.506" v="0"/>
          <ac:spMkLst>
            <pc:docMk/>
            <pc:sldMk cId="3038688093" sldId="260"/>
            <ac:spMk id="9" creationId="{A21B4B1B-BF2E-4ED7-8505-2BA75BFDB9CD}"/>
          </ac:spMkLst>
        </pc:spChg>
      </pc:sldChg>
      <pc:sldChg chg="addCm">
        <pc:chgData name="Gedeon Ngoga" userId="S::gngoga@pih.org::95234afa-3abd-4a07-a316-f8bdbf0ed46d" providerId="AD" clId="Web-{4AF47ECD-9FA1-4080-B805-587F13FB8106}" dt="2022-04-27T12:49:01.124" v="1"/>
        <pc:sldMkLst>
          <pc:docMk/>
          <pc:sldMk cId="3519752910" sldId="265"/>
        </pc:sldMkLst>
      </pc:sldChg>
      <pc:sldChg chg="delSp">
        <pc:chgData name="Gedeon Ngoga" userId="S::gngoga@pih.org::95234afa-3abd-4a07-a316-f8bdbf0ed46d" providerId="AD" clId="Web-{4AF47ECD-9FA1-4080-B805-587F13FB8106}" dt="2022-04-27T12:49:11.218" v="2"/>
        <pc:sldMkLst>
          <pc:docMk/>
          <pc:sldMk cId="4212812630" sldId="266"/>
        </pc:sldMkLst>
        <pc:spChg chg="del">
          <ac:chgData name="Gedeon Ngoga" userId="S::gngoga@pih.org::95234afa-3abd-4a07-a316-f8bdbf0ed46d" providerId="AD" clId="Web-{4AF47ECD-9FA1-4080-B805-587F13FB8106}" dt="2022-04-27T12:49:11.218" v="2"/>
          <ac:spMkLst>
            <pc:docMk/>
            <pc:sldMk cId="4212812630" sldId="266"/>
            <ac:spMk id="9" creationId="{A21B4B1B-BF2E-4ED7-8505-2BA75BFDB9CD}"/>
          </ac:spMkLst>
        </pc:spChg>
      </pc:sldChg>
    </pc:docChg>
  </pc:docChgLst>
  <pc:docChgLst>
    <pc:chgData clId="Web-{6C7A3C67-C455-4842-870F-99BB7FE05FF8}"/>
    <pc:docChg chg="modSld">
      <pc:chgData name="" userId="" providerId="" clId="Web-{6C7A3C67-C455-4842-870F-99BB7FE05FF8}" dt="2022-05-03T14:22:08.066" v="1"/>
      <pc:docMkLst>
        <pc:docMk/>
      </pc:docMkLst>
      <pc:sldChg chg="addSp delSp modSp">
        <pc:chgData name="" userId="" providerId="" clId="Web-{6C7A3C67-C455-4842-870F-99BB7FE05FF8}" dt="2022-05-03T14:22:08.066" v="1"/>
        <pc:sldMkLst>
          <pc:docMk/>
          <pc:sldMk cId="2321914954" sldId="290"/>
        </pc:sldMkLst>
        <pc:picChg chg="add del mod">
          <ac:chgData name="" userId="" providerId="" clId="Web-{6C7A3C67-C455-4842-870F-99BB7FE05FF8}" dt="2022-05-03T14:22:08.066" v="1"/>
          <ac:picMkLst>
            <pc:docMk/>
            <pc:sldMk cId="2321914954" sldId="290"/>
            <ac:picMk id="2" creationId="{79C98312-AD6D-C231-739D-607232B38C92}"/>
          </ac:picMkLst>
        </pc:picChg>
      </pc:sldChg>
    </pc:docChg>
  </pc:docChgLst>
  <pc:docChgLst>
    <pc:chgData name="Gedeon Ngoga" userId="S::gngoga@pih.org::95234afa-3abd-4a07-a316-f8bdbf0ed46d" providerId="AD" clId="Web-{54BFF04B-56FC-4340-A7CC-BD0F9AC60641}"/>
    <pc:docChg chg="addSld modSld modSection">
      <pc:chgData name="Gedeon Ngoga" userId="S::gngoga@pih.org::95234afa-3abd-4a07-a316-f8bdbf0ed46d" providerId="AD" clId="Web-{54BFF04B-56FC-4340-A7CC-BD0F9AC60641}" dt="2022-05-04T14:51:38.814" v="47"/>
      <pc:docMkLst>
        <pc:docMk/>
      </pc:docMkLst>
      <pc:sldChg chg="modSp">
        <pc:chgData name="Gedeon Ngoga" userId="S::gngoga@pih.org::95234afa-3abd-4a07-a316-f8bdbf0ed46d" providerId="AD" clId="Web-{54BFF04B-56FC-4340-A7CC-BD0F9AC60641}" dt="2022-05-04T14:49:54.483" v="39" actId="20577"/>
        <pc:sldMkLst>
          <pc:docMk/>
          <pc:sldMk cId="2608367858" sldId="292"/>
        </pc:sldMkLst>
        <pc:spChg chg="mod">
          <ac:chgData name="Gedeon Ngoga" userId="S::gngoga@pih.org::95234afa-3abd-4a07-a316-f8bdbf0ed46d" providerId="AD" clId="Web-{54BFF04B-56FC-4340-A7CC-BD0F9AC60641}" dt="2022-05-04T14:49:54.483" v="39" actId="20577"/>
          <ac:spMkLst>
            <pc:docMk/>
            <pc:sldMk cId="2608367858" sldId="292"/>
            <ac:spMk id="3" creationId="{80AC9BBC-804E-DDCF-3B84-4BAFD4E24931}"/>
          </ac:spMkLst>
        </pc:spChg>
      </pc:sldChg>
      <pc:sldChg chg="modSp">
        <pc:chgData name="Gedeon Ngoga" userId="S::gngoga@pih.org::95234afa-3abd-4a07-a316-f8bdbf0ed46d" providerId="AD" clId="Web-{54BFF04B-56FC-4340-A7CC-BD0F9AC60641}" dt="2022-05-04T14:47:29.808" v="23" actId="20577"/>
        <pc:sldMkLst>
          <pc:docMk/>
          <pc:sldMk cId="607186369" sldId="293"/>
        </pc:sldMkLst>
        <pc:spChg chg="mod">
          <ac:chgData name="Gedeon Ngoga" userId="S::gngoga@pih.org::95234afa-3abd-4a07-a316-f8bdbf0ed46d" providerId="AD" clId="Web-{54BFF04B-56FC-4340-A7CC-BD0F9AC60641}" dt="2022-05-04T14:47:29.808" v="23" actId="20577"/>
          <ac:spMkLst>
            <pc:docMk/>
            <pc:sldMk cId="607186369" sldId="293"/>
            <ac:spMk id="3" creationId="{E3797898-2AEA-6C52-0680-91A0D8160CC1}"/>
          </ac:spMkLst>
        </pc:spChg>
      </pc:sldChg>
      <pc:sldChg chg="delSp modSp new">
        <pc:chgData name="Gedeon Ngoga" userId="S::gngoga@pih.org::95234afa-3abd-4a07-a316-f8bdbf0ed46d" providerId="AD" clId="Web-{54BFF04B-56FC-4340-A7CC-BD0F9AC60641}" dt="2022-05-04T14:51:27.501" v="45"/>
        <pc:sldMkLst>
          <pc:docMk/>
          <pc:sldMk cId="444685831" sldId="299"/>
        </pc:sldMkLst>
        <pc:spChg chg="mod">
          <ac:chgData name="Gedeon Ngoga" userId="S::gngoga@pih.org::95234afa-3abd-4a07-a316-f8bdbf0ed46d" providerId="AD" clId="Web-{54BFF04B-56FC-4340-A7CC-BD0F9AC60641}" dt="2022-05-04T14:50:34.719" v="44" actId="20577"/>
          <ac:spMkLst>
            <pc:docMk/>
            <pc:sldMk cId="444685831" sldId="299"/>
            <ac:spMk id="2" creationId="{C9483662-CA36-1F5C-342F-56CB1DD223C8}"/>
          </ac:spMkLst>
        </pc:spChg>
        <pc:spChg chg="del">
          <ac:chgData name="Gedeon Ngoga" userId="S::gngoga@pih.org::95234afa-3abd-4a07-a316-f8bdbf0ed46d" providerId="AD" clId="Web-{54BFF04B-56FC-4340-A7CC-BD0F9AC60641}" dt="2022-05-04T14:51:27.501" v="45"/>
          <ac:spMkLst>
            <pc:docMk/>
            <pc:sldMk cId="444685831" sldId="299"/>
            <ac:spMk id="3" creationId="{98E5395A-3F07-665C-AA2A-43E6469D71FD}"/>
          </ac:spMkLst>
        </pc:spChg>
      </pc:sldChg>
      <pc:sldChg chg="addSp delSp modSp new">
        <pc:chgData name="Gedeon Ngoga" userId="S::gngoga@pih.org::95234afa-3abd-4a07-a316-f8bdbf0ed46d" providerId="AD" clId="Web-{54BFF04B-56FC-4340-A7CC-BD0F9AC60641}" dt="2022-05-04T14:51:38.814" v="47"/>
        <pc:sldMkLst>
          <pc:docMk/>
          <pc:sldMk cId="1316020415" sldId="300"/>
        </pc:sldMkLst>
        <pc:spChg chg="del">
          <ac:chgData name="Gedeon Ngoga" userId="S::gngoga@pih.org::95234afa-3abd-4a07-a316-f8bdbf0ed46d" providerId="AD" clId="Web-{54BFF04B-56FC-4340-A7CC-BD0F9AC60641}" dt="2022-05-04T14:51:38.814" v="47"/>
          <ac:spMkLst>
            <pc:docMk/>
            <pc:sldMk cId="1316020415" sldId="300"/>
            <ac:spMk id="3" creationId="{3B82C2D6-234C-12FA-06EE-CE286D5477B2}"/>
          </ac:spMkLst>
        </pc:spChg>
        <pc:graphicFrameChg chg="add mod ord modGraphic">
          <ac:chgData name="Gedeon Ngoga" userId="S::gngoga@pih.org::95234afa-3abd-4a07-a316-f8bdbf0ed46d" providerId="AD" clId="Web-{54BFF04B-56FC-4340-A7CC-BD0F9AC60641}" dt="2022-05-04T14:51:38.814" v="47"/>
          <ac:graphicFrameMkLst>
            <pc:docMk/>
            <pc:sldMk cId="1316020415" sldId="300"/>
            <ac:graphicFrameMk id="5" creationId="{96823ABF-6D26-5C2F-B792-EEEC6BB15125}"/>
          </ac:graphicFrameMkLst>
        </pc:graphicFrameChg>
      </pc:sldChg>
    </pc:docChg>
  </pc:docChgLst>
  <pc:docChgLst>
    <pc:chgData name="Gedeon Ngoga" userId="S::gngoga@pih.org::95234afa-3abd-4a07-a316-f8bdbf0ed46d" providerId="AD" clId="Web-{3C9EC3EB-F929-441A-93AE-D3CF4952BED4}"/>
    <pc:docChg chg="addSld delSld modSld modSection">
      <pc:chgData name="Gedeon Ngoga" userId="S::gngoga@pih.org::95234afa-3abd-4a07-a316-f8bdbf0ed46d" providerId="AD" clId="Web-{3C9EC3EB-F929-441A-93AE-D3CF4952BED4}" dt="2022-05-09T07:59:19.071" v="434" actId="20577"/>
      <pc:docMkLst>
        <pc:docMk/>
      </pc:docMkLst>
      <pc:sldChg chg="modSp">
        <pc:chgData name="Gedeon Ngoga" userId="S::gngoga@pih.org::95234afa-3abd-4a07-a316-f8bdbf0ed46d" providerId="AD" clId="Web-{3C9EC3EB-F929-441A-93AE-D3CF4952BED4}" dt="2022-05-09T06:50:46.522" v="103" actId="14100"/>
        <pc:sldMkLst>
          <pc:docMk/>
          <pc:sldMk cId="447181461" sldId="295"/>
        </pc:sldMkLst>
        <pc:spChg chg="mod">
          <ac:chgData name="Gedeon Ngoga" userId="S::gngoga@pih.org::95234afa-3abd-4a07-a316-f8bdbf0ed46d" providerId="AD" clId="Web-{3C9EC3EB-F929-441A-93AE-D3CF4952BED4}" dt="2022-05-09T06:50:46.522" v="103" actId="14100"/>
          <ac:spMkLst>
            <pc:docMk/>
            <pc:sldMk cId="447181461" sldId="295"/>
            <ac:spMk id="7" creationId="{DB9253BC-C5D7-9317-2802-2F4FA12BDF57}"/>
          </ac:spMkLst>
        </pc:spChg>
      </pc:sldChg>
      <pc:sldChg chg="addSp delSp modSp modNotes">
        <pc:chgData name="Gedeon Ngoga" userId="S::gngoga@pih.org::95234afa-3abd-4a07-a316-f8bdbf0ed46d" providerId="AD" clId="Web-{3C9EC3EB-F929-441A-93AE-D3CF4952BED4}" dt="2022-05-09T07:48:41.237" v="413"/>
        <pc:sldMkLst>
          <pc:docMk/>
          <pc:sldMk cId="116137597" sldId="301"/>
        </pc:sldMkLst>
        <pc:spChg chg="mod">
          <ac:chgData name="Gedeon Ngoga" userId="S::gngoga@pih.org::95234afa-3abd-4a07-a316-f8bdbf0ed46d" providerId="AD" clId="Web-{3C9EC3EB-F929-441A-93AE-D3CF4952BED4}" dt="2022-05-09T06:48:42.062" v="80" actId="20577"/>
          <ac:spMkLst>
            <pc:docMk/>
            <pc:sldMk cId="116137597" sldId="301"/>
            <ac:spMk id="2" creationId="{32C3964B-78FD-45E9-BB90-620DFAE24240}"/>
          </ac:spMkLst>
        </pc:spChg>
        <pc:spChg chg="del">
          <ac:chgData name="Gedeon Ngoga" userId="S::gngoga@pih.org::95234afa-3abd-4a07-a316-f8bdbf0ed46d" providerId="AD" clId="Web-{3C9EC3EB-F929-441A-93AE-D3CF4952BED4}" dt="2022-05-09T06:47:23.260" v="65"/>
          <ac:spMkLst>
            <pc:docMk/>
            <pc:sldMk cId="116137597" sldId="301"/>
            <ac:spMk id="3" creationId="{3548D602-F51C-4913-8E5C-8539B7037F2A}"/>
          </ac:spMkLst>
        </pc:spChg>
        <pc:spChg chg="del">
          <ac:chgData name="Gedeon Ngoga" userId="S::gngoga@pih.org::95234afa-3abd-4a07-a316-f8bdbf0ed46d" providerId="AD" clId="Web-{3C9EC3EB-F929-441A-93AE-D3CF4952BED4}" dt="2022-05-09T06:47:45.152" v="69"/>
          <ac:spMkLst>
            <pc:docMk/>
            <pc:sldMk cId="116137597" sldId="301"/>
            <ac:spMk id="4" creationId="{5F109591-3E43-4759-948E-616E3BA0BE86}"/>
          </ac:spMkLst>
        </pc:spChg>
        <pc:picChg chg="add mod ord">
          <ac:chgData name="Gedeon Ngoga" userId="S::gngoga@pih.org::95234afa-3abd-4a07-a316-f8bdbf0ed46d" providerId="AD" clId="Web-{3C9EC3EB-F929-441A-93AE-D3CF4952BED4}" dt="2022-05-09T06:48:57.188" v="81" actId="1076"/>
          <ac:picMkLst>
            <pc:docMk/>
            <pc:sldMk cId="116137597" sldId="301"/>
            <ac:picMk id="5" creationId="{D1E570B3-2113-9806-2F12-988F41807BB3}"/>
          </ac:picMkLst>
        </pc:picChg>
      </pc:sldChg>
      <pc:sldChg chg="modSp new modNotes">
        <pc:chgData name="Gedeon Ngoga" userId="S::gngoga@pih.org::95234afa-3abd-4a07-a316-f8bdbf0ed46d" providerId="AD" clId="Web-{3C9EC3EB-F929-441A-93AE-D3CF4952BED4}" dt="2022-05-09T07:47:52.156" v="408"/>
        <pc:sldMkLst>
          <pc:docMk/>
          <pc:sldMk cId="1757854692" sldId="302"/>
        </pc:sldMkLst>
        <pc:spChg chg="mod">
          <ac:chgData name="Gedeon Ngoga" userId="S::gngoga@pih.org::95234afa-3abd-4a07-a316-f8bdbf0ed46d" providerId="AD" clId="Web-{3C9EC3EB-F929-441A-93AE-D3CF4952BED4}" dt="2022-05-09T07:37:44.263" v="389" actId="20577"/>
          <ac:spMkLst>
            <pc:docMk/>
            <pc:sldMk cId="1757854692" sldId="302"/>
            <ac:spMk id="2" creationId="{A70DBEF7-C485-C71B-71BB-BC4759A9CAC5}"/>
          </ac:spMkLst>
        </pc:spChg>
        <pc:spChg chg="mod">
          <ac:chgData name="Gedeon Ngoga" userId="S::gngoga@pih.org::95234afa-3abd-4a07-a316-f8bdbf0ed46d" providerId="AD" clId="Web-{3C9EC3EB-F929-441A-93AE-D3CF4952BED4}" dt="2022-05-09T07:47:03.497" v="404" actId="20577"/>
          <ac:spMkLst>
            <pc:docMk/>
            <pc:sldMk cId="1757854692" sldId="302"/>
            <ac:spMk id="3" creationId="{AFA1CFC0-B161-8302-3263-D3828DEA8FFB}"/>
          </ac:spMkLst>
        </pc:spChg>
      </pc:sldChg>
      <pc:sldChg chg="addSp delSp modSp new del">
        <pc:chgData name="Gedeon Ngoga" userId="S::gngoga@pih.org::95234afa-3abd-4a07-a316-f8bdbf0ed46d" providerId="AD" clId="Web-{3C9EC3EB-F929-441A-93AE-D3CF4952BED4}" dt="2022-05-09T07:14:31.556" v="191"/>
        <pc:sldMkLst>
          <pc:docMk/>
          <pc:sldMk cId="1430794238" sldId="303"/>
        </pc:sldMkLst>
        <pc:spChg chg="mod">
          <ac:chgData name="Gedeon Ngoga" userId="S::gngoga@pih.org::95234afa-3abd-4a07-a316-f8bdbf0ed46d" providerId="AD" clId="Web-{3C9EC3EB-F929-441A-93AE-D3CF4952BED4}" dt="2022-05-09T07:10:08.151" v="120" actId="20577"/>
          <ac:spMkLst>
            <pc:docMk/>
            <pc:sldMk cId="1430794238" sldId="303"/>
            <ac:spMk id="2" creationId="{68EB9566-426D-9172-DC11-013DDE60EFAA}"/>
          </ac:spMkLst>
        </pc:spChg>
        <pc:spChg chg="del">
          <ac:chgData name="Gedeon Ngoga" userId="S::gngoga@pih.org::95234afa-3abd-4a07-a316-f8bdbf0ed46d" providerId="AD" clId="Web-{3C9EC3EB-F929-441A-93AE-D3CF4952BED4}" dt="2022-05-09T07:08:49.584" v="107"/>
          <ac:spMkLst>
            <pc:docMk/>
            <pc:sldMk cId="1430794238" sldId="303"/>
            <ac:spMk id="3" creationId="{5A0FE2CA-5BA0-9E3C-F4D8-4ABBA6D8B69E}"/>
          </ac:spMkLst>
        </pc:spChg>
        <pc:spChg chg="del">
          <ac:chgData name="Gedeon Ngoga" userId="S::gngoga@pih.org::95234afa-3abd-4a07-a316-f8bdbf0ed46d" providerId="AD" clId="Web-{3C9EC3EB-F929-441A-93AE-D3CF4952BED4}" dt="2022-05-09T07:09:05.179" v="110"/>
          <ac:spMkLst>
            <pc:docMk/>
            <pc:sldMk cId="1430794238" sldId="303"/>
            <ac:spMk id="4" creationId="{3D08B93F-461F-596E-3B5F-38F5B880FA45}"/>
          </ac:spMkLst>
        </pc:spChg>
        <pc:spChg chg="add del mod">
          <ac:chgData name="Gedeon Ngoga" userId="S::gngoga@pih.org::95234afa-3abd-4a07-a316-f8bdbf0ed46d" providerId="AD" clId="Web-{3C9EC3EB-F929-441A-93AE-D3CF4952BED4}" dt="2022-05-09T07:10:54.107" v="130"/>
          <ac:spMkLst>
            <pc:docMk/>
            <pc:sldMk cId="1430794238" sldId="303"/>
            <ac:spMk id="7" creationId="{3F40E4CF-2CF3-5312-3B6D-301301030539}"/>
          </ac:spMkLst>
        </pc:spChg>
        <pc:spChg chg="add">
          <ac:chgData name="Gedeon Ngoga" userId="S::gngoga@pih.org::95234afa-3abd-4a07-a316-f8bdbf0ed46d" providerId="AD" clId="Web-{3C9EC3EB-F929-441A-93AE-D3CF4952BED4}" dt="2022-05-09T07:11:02.966" v="131"/>
          <ac:spMkLst>
            <pc:docMk/>
            <pc:sldMk cId="1430794238" sldId="303"/>
            <ac:spMk id="8" creationId="{75285603-DDD5-59E6-9BBD-5832424A2863}"/>
          </ac:spMkLst>
        </pc:spChg>
        <pc:spChg chg="add mod">
          <ac:chgData name="Gedeon Ngoga" userId="S::gngoga@pih.org::95234afa-3abd-4a07-a316-f8bdbf0ed46d" providerId="AD" clId="Web-{3C9EC3EB-F929-441A-93AE-D3CF4952BED4}" dt="2022-05-09T07:14:23.228" v="186" actId="20577"/>
          <ac:spMkLst>
            <pc:docMk/>
            <pc:sldMk cId="1430794238" sldId="303"/>
            <ac:spMk id="9" creationId="{AFA6D3E8-FFF1-BE41-4CE5-695E5FA13326}"/>
          </ac:spMkLst>
        </pc:spChg>
        <pc:picChg chg="add mod ord">
          <ac:chgData name="Gedeon Ngoga" userId="S::gngoga@pih.org::95234afa-3abd-4a07-a316-f8bdbf0ed46d" providerId="AD" clId="Web-{3C9EC3EB-F929-441A-93AE-D3CF4952BED4}" dt="2022-05-09T07:09:46.446" v="117" actId="14100"/>
          <ac:picMkLst>
            <pc:docMk/>
            <pc:sldMk cId="1430794238" sldId="303"/>
            <ac:picMk id="5" creationId="{D16A1472-57C6-754C-8D85-8D06B0769455}"/>
          </ac:picMkLst>
        </pc:picChg>
      </pc:sldChg>
      <pc:sldChg chg="addSp delSp modSp new modNotes">
        <pc:chgData name="Gedeon Ngoga" userId="S::gngoga@pih.org::95234afa-3abd-4a07-a316-f8bdbf0ed46d" providerId="AD" clId="Web-{3C9EC3EB-F929-441A-93AE-D3CF4952BED4}" dt="2022-05-09T07:47:52.219" v="410"/>
        <pc:sldMkLst>
          <pc:docMk/>
          <pc:sldMk cId="3563993150" sldId="304"/>
        </pc:sldMkLst>
        <pc:spChg chg="del mod">
          <ac:chgData name="Gedeon Ngoga" userId="S::gngoga@pih.org::95234afa-3abd-4a07-a316-f8bdbf0ed46d" providerId="AD" clId="Web-{3C9EC3EB-F929-441A-93AE-D3CF4952BED4}" dt="2022-05-09T07:27:31.304" v="289"/>
          <ac:spMkLst>
            <pc:docMk/>
            <pc:sldMk cId="3563993150" sldId="304"/>
            <ac:spMk id="2" creationId="{D666EC9C-3A19-8D98-E34B-0C939E90AA83}"/>
          </ac:spMkLst>
        </pc:spChg>
        <pc:spChg chg="del mod">
          <ac:chgData name="Gedeon Ngoga" userId="S::gngoga@pih.org::95234afa-3abd-4a07-a316-f8bdbf0ed46d" providerId="AD" clId="Web-{3C9EC3EB-F929-441A-93AE-D3CF4952BED4}" dt="2022-05-09T07:15:41.810" v="200"/>
          <ac:spMkLst>
            <pc:docMk/>
            <pc:sldMk cId="3563993150" sldId="304"/>
            <ac:spMk id="3" creationId="{8F8CC79F-290F-D9D6-F410-A96CFCB60E6E}"/>
          </ac:spMkLst>
        </pc:spChg>
        <pc:spChg chg="mod">
          <ac:chgData name="Gedeon Ngoga" userId="S::gngoga@pih.org::95234afa-3abd-4a07-a316-f8bdbf0ed46d" providerId="AD" clId="Web-{3C9EC3EB-F929-441A-93AE-D3CF4952BED4}" dt="2022-05-09T07:33:44.903" v="341" actId="20577"/>
          <ac:spMkLst>
            <pc:docMk/>
            <pc:sldMk cId="3563993150" sldId="304"/>
            <ac:spMk id="4" creationId="{949DEFE5-1260-983E-9C7C-BB169397CCF9}"/>
          </ac:spMkLst>
        </pc:spChg>
        <pc:spChg chg="add mod">
          <ac:chgData name="Gedeon Ngoga" userId="S::gngoga@pih.org::95234afa-3abd-4a07-a316-f8bdbf0ed46d" providerId="AD" clId="Web-{3C9EC3EB-F929-441A-93AE-D3CF4952BED4}" dt="2022-05-09T07:33:35.402" v="340" actId="20577"/>
          <ac:spMkLst>
            <pc:docMk/>
            <pc:sldMk cId="3563993150" sldId="304"/>
            <ac:spMk id="8" creationId="{DC312D80-9428-1F31-07ED-0B80FCB9BEF5}"/>
          </ac:spMkLst>
        </pc:spChg>
        <pc:spChg chg="add del mod">
          <ac:chgData name="Gedeon Ngoga" userId="S::gngoga@pih.org::95234afa-3abd-4a07-a316-f8bdbf0ed46d" providerId="AD" clId="Web-{3C9EC3EB-F929-441A-93AE-D3CF4952BED4}" dt="2022-05-09T07:32:49.056" v="332"/>
          <ac:spMkLst>
            <pc:docMk/>
            <pc:sldMk cId="3563993150" sldId="304"/>
            <ac:spMk id="10" creationId="{4C9BD329-26EF-6E5F-844F-E88B6273C2E3}"/>
          </ac:spMkLst>
        </pc:spChg>
        <pc:picChg chg="add mod">
          <ac:chgData name="Gedeon Ngoga" userId="S::gngoga@pih.org::95234afa-3abd-4a07-a316-f8bdbf0ed46d" providerId="AD" clId="Web-{3C9EC3EB-F929-441A-93AE-D3CF4952BED4}" dt="2022-05-09T07:15:47.123" v="201" actId="1076"/>
          <ac:picMkLst>
            <pc:docMk/>
            <pc:sldMk cId="3563993150" sldId="304"/>
            <ac:picMk id="6" creationId="{58C3208F-F17B-1AF4-ABD1-33BF9BF668AD}"/>
          </ac:picMkLst>
        </pc:picChg>
      </pc:sldChg>
      <pc:sldChg chg="delSp modSp new">
        <pc:chgData name="Gedeon Ngoga" userId="S::gngoga@pih.org::95234afa-3abd-4a07-a316-f8bdbf0ed46d" providerId="AD" clId="Web-{3C9EC3EB-F929-441A-93AE-D3CF4952BED4}" dt="2022-05-09T07:56:05.357" v="432" actId="14100"/>
        <pc:sldMkLst>
          <pc:docMk/>
          <pc:sldMk cId="9188114" sldId="305"/>
        </pc:sldMkLst>
        <pc:spChg chg="mod">
          <ac:chgData name="Gedeon Ngoga" userId="S::gngoga@pih.org::95234afa-3abd-4a07-a316-f8bdbf0ed46d" providerId="AD" clId="Web-{3C9EC3EB-F929-441A-93AE-D3CF4952BED4}" dt="2022-05-09T07:55:27.449" v="421" actId="20577"/>
          <ac:spMkLst>
            <pc:docMk/>
            <pc:sldMk cId="9188114" sldId="305"/>
            <ac:spMk id="2" creationId="{0B1BD53B-0F2E-ADA0-8F73-08F5334EE6CA}"/>
          </ac:spMkLst>
        </pc:spChg>
        <pc:spChg chg="mod">
          <ac:chgData name="Gedeon Ngoga" userId="S::gngoga@pih.org::95234afa-3abd-4a07-a316-f8bdbf0ed46d" providerId="AD" clId="Web-{3C9EC3EB-F929-441A-93AE-D3CF4952BED4}" dt="2022-05-09T07:56:05.357" v="432" actId="14100"/>
          <ac:spMkLst>
            <pc:docMk/>
            <pc:sldMk cId="9188114" sldId="305"/>
            <ac:spMk id="3" creationId="{92E1ABE0-BE91-5353-0474-B23E1336579A}"/>
          </ac:spMkLst>
        </pc:spChg>
        <pc:spChg chg="del">
          <ac:chgData name="Gedeon Ngoga" userId="S::gngoga@pih.org::95234afa-3abd-4a07-a316-f8bdbf0ed46d" providerId="AD" clId="Web-{3C9EC3EB-F929-441A-93AE-D3CF4952BED4}" dt="2022-05-09T07:55:44.934" v="431"/>
          <ac:spMkLst>
            <pc:docMk/>
            <pc:sldMk cId="9188114" sldId="305"/>
            <ac:spMk id="4" creationId="{4A1E0331-7081-CACD-50DE-DCF9940EC21F}"/>
          </ac:spMkLst>
        </pc:spChg>
      </pc:sldChg>
      <pc:sldChg chg="modSp new">
        <pc:chgData name="Gedeon Ngoga" userId="S::gngoga@pih.org::95234afa-3abd-4a07-a316-f8bdbf0ed46d" providerId="AD" clId="Web-{3C9EC3EB-F929-441A-93AE-D3CF4952BED4}" dt="2022-05-09T07:59:19.071" v="434" actId="20577"/>
        <pc:sldMkLst>
          <pc:docMk/>
          <pc:sldMk cId="354332203" sldId="306"/>
        </pc:sldMkLst>
        <pc:spChg chg="mod">
          <ac:chgData name="Gedeon Ngoga" userId="S::gngoga@pih.org::95234afa-3abd-4a07-a316-f8bdbf0ed46d" providerId="AD" clId="Web-{3C9EC3EB-F929-441A-93AE-D3CF4952BED4}" dt="2022-05-09T07:59:19.071" v="434" actId="20577"/>
          <ac:spMkLst>
            <pc:docMk/>
            <pc:sldMk cId="354332203" sldId="306"/>
            <ac:spMk id="3" creationId="{C7396DB8-9747-5E79-B54A-FAE2233B50D8}"/>
          </ac:spMkLst>
        </pc:spChg>
      </pc:sldChg>
    </pc:docChg>
  </pc:docChgLst>
  <pc:docChgLst>
    <pc:chgData name="Gedeon Ngoga" userId="S::gngoga@pih.org::95234afa-3abd-4a07-a316-f8bdbf0ed46d" providerId="AD" clId="Web-{6C7A3C67-C455-4842-870F-99BB7FE05FF8}"/>
    <pc:docChg chg="addSld modSld modSection">
      <pc:chgData name="Gedeon Ngoga" userId="S::gngoga@pih.org::95234afa-3abd-4a07-a316-f8bdbf0ed46d" providerId="AD" clId="Web-{6C7A3C67-C455-4842-870F-99BB7FE05FF8}" dt="2022-05-03T14:46:05.767" v="118"/>
      <pc:docMkLst>
        <pc:docMk/>
      </pc:docMkLst>
      <pc:sldChg chg="modSp new">
        <pc:chgData name="Gedeon Ngoga" userId="S::gngoga@pih.org::95234afa-3abd-4a07-a316-f8bdbf0ed46d" providerId="AD" clId="Web-{6C7A3C67-C455-4842-870F-99BB7FE05FF8}" dt="2022-05-03T14:23:27.990" v="10" actId="20577"/>
        <pc:sldMkLst>
          <pc:docMk/>
          <pc:sldMk cId="4004008275" sldId="291"/>
        </pc:sldMkLst>
        <pc:spChg chg="mod">
          <ac:chgData name="Gedeon Ngoga" userId="S::gngoga@pih.org::95234afa-3abd-4a07-a316-f8bdbf0ed46d" providerId="AD" clId="Web-{6C7A3C67-C455-4842-870F-99BB7FE05FF8}" dt="2022-05-03T14:23:27.990" v="10" actId="20577"/>
          <ac:spMkLst>
            <pc:docMk/>
            <pc:sldMk cId="4004008275" sldId="291"/>
            <ac:spMk id="2" creationId="{0F223BBA-4FFD-7D42-F8F7-E43A924C9488}"/>
          </ac:spMkLst>
        </pc:spChg>
        <pc:spChg chg="mod">
          <ac:chgData name="Gedeon Ngoga" userId="S::gngoga@pih.org::95234afa-3abd-4a07-a316-f8bdbf0ed46d" providerId="AD" clId="Web-{6C7A3C67-C455-4842-870F-99BB7FE05FF8}" dt="2022-05-03T14:23:12.771" v="7" actId="20577"/>
          <ac:spMkLst>
            <pc:docMk/>
            <pc:sldMk cId="4004008275" sldId="291"/>
            <ac:spMk id="3" creationId="{AE590BDC-49F5-705A-4591-DBEC64252016}"/>
          </ac:spMkLst>
        </pc:spChg>
      </pc:sldChg>
      <pc:sldChg chg="modSp new">
        <pc:chgData name="Gedeon Ngoga" userId="S::gngoga@pih.org::95234afa-3abd-4a07-a316-f8bdbf0ed46d" providerId="AD" clId="Web-{6C7A3C67-C455-4842-870F-99BB7FE05FF8}" dt="2022-05-03T14:25:59.292" v="15" actId="20577"/>
        <pc:sldMkLst>
          <pc:docMk/>
          <pc:sldMk cId="2608367858" sldId="292"/>
        </pc:sldMkLst>
        <pc:spChg chg="mod">
          <ac:chgData name="Gedeon Ngoga" userId="S::gngoga@pih.org::95234afa-3abd-4a07-a316-f8bdbf0ed46d" providerId="AD" clId="Web-{6C7A3C67-C455-4842-870F-99BB7FE05FF8}" dt="2022-05-03T14:25:59.292" v="15" actId="20577"/>
          <ac:spMkLst>
            <pc:docMk/>
            <pc:sldMk cId="2608367858" sldId="292"/>
            <ac:spMk id="2" creationId="{12D68E06-1A31-6397-BBAB-CE74FFBE17A1}"/>
          </ac:spMkLst>
        </pc:spChg>
      </pc:sldChg>
      <pc:sldChg chg="addSp delSp modSp new">
        <pc:chgData name="Gedeon Ngoga" userId="S::gngoga@pih.org::95234afa-3abd-4a07-a316-f8bdbf0ed46d" providerId="AD" clId="Web-{6C7A3C67-C455-4842-870F-99BB7FE05FF8}" dt="2022-05-03T14:45:50.751" v="117"/>
        <pc:sldMkLst>
          <pc:docMk/>
          <pc:sldMk cId="607186369" sldId="293"/>
        </pc:sldMkLst>
        <pc:spChg chg="mod">
          <ac:chgData name="Gedeon Ngoga" userId="S::gngoga@pih.org::95234afa-3abd-4a07-a316-f8bdbf0ed46d" providerId="AD" clId="Web-{6C7A3C67-C455-4842-870F-99BB7FE05FF8}" dt="2022-05-03T14:28:53.875" v="30" actId="20577"/>
          <ac:spMkLst>
            <pc:docMk/>
            <pc:sldMk cId="607186369" sldId="293"/>
            <ac:spMk id="2" creationId="{0498DC1F-94CC-96AC-E651-0A309D9AA8F9}"/>
          </ac:spMkLst>
        </pc:spChg>
        <pc:spChg chg="mod">
          <ac:chgData name="Gedeon Ngoga" userId="S::gngoga@pih.org::95234afa-3abd-4a07-a316-f8bdbf0ed46d" providerId="AD" clId="Web-{6C7A3C67-C455-4842-870F-99BB7FE05FF8}" dt="2022-05-03T14:44:22.702" v="102" actId="20577"/>
          <ac:spMkLst>
            <pc:docMk/>
            <pc:sldMk cId="607186369" sldId="293"/>
            <ac:spMk id="3" creationId="{E3797898-2AEA-6C52-0680-91A0D8160CC1}"/>
          </ac:spMkLst>
        </pc:spChg>
        <pc:spChg chg="del">
          <ac:chgData name="Gedeon Ngoga" userId="S::gngoga@pih.org::95234afa-3abd-4a07-a316-f8bdbf0ed46d" providerId="AD" clId="Web-{6C7A3C67-C455-4842-870F-99BB7FE05FF8}" dt="2022-05-03T14:42:09.322" v="70"/>
          <ac:spMkLst>
            <pc:docMk/>
            <pc:sldMk cId="607186369" sldId="293"/>
            <ac:spMk id="4" creationId="{EDDC392F-4194-8F96-734E-0B3894E4D0CA}"/>
          </ac:spMkLst>
        </pc:spChg>
        <pc:spChg chg="add mod">
          <ac:chgData name="Gedeon Ngoga" userId="S::gngoga@pih.org::95234afa-3abd-4a07-a316-f8bdbf0ed46d" providerId="AD" clId="Web-{6C7A3C67-C455-4842-870F-99BB7FE05FF8}" dt="2022-05-03T14:41:02.039" v="38" actId="1076"/>
          <ac:spMkLst>
            <pc:docMk/>
            <pc:sldMk cId="607186369" sldId="293"/>
            <ac:spMk id="7" creationId="{BEDA62BD-53C8-62DE-2A19-CE8676F38505}"/>
          </ac:spMkLst>
        </pc:spChg>
        <pc:graphicFrameChg chg="add mod modGraphic">
          <ac:chgData name="Gedeon Ngoga" userId="S::gngoga@pih.org::95234afa-3abd-4a07-a316-f8bdbf0ed46d" providerId="AD" clId="Web-{6C7A3C67-C455-4842-870F-99BB7FE05FF8}" dt="2022-05-03T14:45:50.751" v="117"/>
          <ac:graphicFrameMkLst>
            <pc:docMk/>
            <pc:sldMk cId="607186369" sldId="293"/>
            <ac:graphicFrameMk id="6" creationId="{D397CDB1-DFF2-C9ED-75B5-A1F99B20E9C4}"/>
          </ac:graphicFrameMkLst>
        </pc:graphicFrameChg>
      </pc:sldChg>
      <pc:sldChg chg="addSp delSp modSp new">
        <pc:chgData name="Gedeon Ngoga" userId="S::gngoga@pih.org::95234afa-3abd-4a07-a316-f8bdbf0ed46d" providerId="AD" clId="Web-{6C7A3C67-C455-4842-870F-99BB7FE05FF8}" dt="2022-05-03T14:28:43.875" v="26" actId="14100"/>
        <pc:sldMkLst>
          <pc:docMk/>
          <pc:sldMk cId="2553435775" sldId="294"/>
        </pc:sldMkLst>
        <pc:spChg chg="del">
          <ac:chgData name="Gedeon Ngoga" userId="S::gngoga@pih.org::95234afa-3abd-4a07-a316-f8bdbf0ed46d" providerId="AD" clId="Web-{6C7A3C67-C455-4842-870F-99BB7FE05FF8}" dt="2022-05-03T14:28:35.844" v="25"/>
          <ac:spMkLst>
            <pc:docMk/>
            <pc:sldMk cId="2553435775" sldId="294"/>
            <ac:spMk id="2" creationId="{1F45623E-A7A2-578C-62B9-4E1E65CDBE37}"/>
          </ac:spMkLst>
        </pc:spChg>
        <pc:spChg chg="del">
          <ac:chgData name="Gedeon Ngoga" userId="S::gngoga@pih.org::95234afa-3abd-4a07-a316-f8bdbf0ed46d" providerId="AD" clId="Web-{6C7A3C67-C455-4842-870F-99BB7FE05FF8}" dt="2022-05-03T14:28:35.812" v="24"/>
          <ac:spMkLst>
            <pc:docMk/>
            <pc:sldMk cId="2553435775" sldId="294"/>
            <ac:spMk id="3" creationId="{3738E868-9015-B7AA-CF5E-A0E86A974C73}"/>
          </ac:spMkLst>
        </pc:spChg>
        <pc:spChg chg="add mod">
          <ac:chgData name="Gedeon Ngoga" userId="S::gngoga@pih.org::95234afa-3abd-4a07-a316-f8bdbf0ed46d" providerId="AD" clId="Web-{6C7A3C67-C455-4842-870F-99BB7FE05FF8}" dt="2022-05-03T14:28:43.875" v="26" actId="14100"/>
          <ac:spMkLst>
            <pc:docMk/>
            <pc:sldMk cId="2553435775" sldId="294"/>
            <ac:spMk id="6" creationId="{73FC89D7-4EDE-FB34-0AC1-B8F80DBE8142}"/>
          </ac:spMkLst>
        </pc:spChg>
      </pc:sldChg>
      <pc:sldChg chg="new">
        <pc:chgData name="Gedeon Ngoga" userId="S::gngoga@pih.org::95234afa-3abd-4a07-a316-f8bdbf0ed46d" providerId="AD" clId="Web-{6C7A3C67-C455-4842-870F-99BB7FE05FF8}" dt="2022-05-03T14:46:05.767" v="118"/>
        <pc:sldMkLst>
          <pc:docMk/>
          <pc:sldMk cId="447181461" sldId="295"/>
        </pc:sldMkLst>
      </pc:sldChg>
    </pc:docChg>
  </pc:docChgLst>
  <pc:docChgLst>
    <pc:chgData name="Gedeon Ngoga" userId="S::gngoga@pih.org::95234afa-3abd-4a07-a316-f8bdbf0ed46d" providerId="AD" clId="Web-{69E44213-82A4-4969-81A2-A648E200995A}"/>
    <pc:docChg chg="addSld delSld modSld modSection">
      <pc:chgData name="Gedeon Ngoga" userId="S::gngoga@pih.org::95234afa-3abd-4a07-a316-f8bdbf0ed46d" providerId="AD" clId="Web-{69E44213-82A4-4969-81A2-A648E200995A}" dt="2022-05-03T13:31:28.439" v="563" actId="14100"/>
      <pc:docMkLst>
        <pc:docMk/>
      </pc:docMkLst>
      <pc:sldChg chg="modSp">
        <pc:chgData name="Gedeon Ngoga" userId="S::gngoga@pih.org::95234afa-3abd-4a07-a316-f8bdbf0ed46d" providerId="AD" clId="Web-{69E44213-82A4-4969-81A2-A648E200995A}" dt="2022-05-03T12:25:29.011" v="58" actId="20577"/>
        <pc:sldMkLst>
          <pc:docMk/>
          <pc:sldMk cId="4212812630" sldId="266"/>
        </pc:sldMkLst>
        <pc:spChg chg="mod">
          <ac:chgData name="Gedeon Ngoga" userId="S::gngoga@pih.org::95234afa-3abd-4a07-a316-f8bdbf0ed46d" providerId="AD" clId="Web-{69E44213-82A4-4969-81A2-A648E200995A}" dt="2022-05-03T12:25:29.011" v="58" actId="20577"/>
          <ac:spMkLst>
            <pc:docMk/>
            <pc:sldMk cId="4212812630" sldId="266"/>
            <ac:spMk id="4" creationId="{1A775F0D-85AC-47CF-96FE-A6270E535D37}"/>
          </ac:spMkLst>
        </pc:spChg>
      </pc:sldChg>
      <pc:sldChg chg="del">
        <pc:chgData name="Gedeon Ngoga" userId="S::gngoga@pih.org::95234afa-3abd-4a07-a316-f8bdbf0ed46d" providerId="AD" clId="Web-{69E44213-82A4-4969-81A2-A648E200995A}" dt="2022-05-03T12:24:06.678" v="4"/>
        <pc:sldMkLst>
          <pc:docMk/>
          <pc:sldMk cId="629819958" sldId="267"/>
        </pc:sldMkLst>
      </pc:sldChg>
      <pc:sldChg chg="del">
        <pc:chgData name="Gedeon Ngoga" userId="S::gngoga@pih.org::95234afa-3abd-4a07-a316-f8bdbf0ed46d" providerId="AD" clId="Web-{69E44213-82A4-4969-81A2-A648E200995A}" dt="2022-05-03T12:35:31.612" v="163"/>
        <pc:sldMkLst>
          <pc:docMk/>
          <pc:sldMk cId="2070870426" sldId="268"/>
        </pc:sldMkLst>
      </pc:sldChg>
      <pc:sldChg chg="addSp delSp modSp">
        <pc:chgData name="Gedeon Ngoga" userId="S::gngoga@pih.org::95234afa-3abd-4a07-a316-f8bdbf0ed46d" providerId="AD" clId="Web-{69E44213-82A4-4969-81A2-A648E200995A}" dt="2022-05-03T12:38:47.938" v="179" actId="20577"/>
        <pc:sldMkLst>
          <pc:docMk/>
          <pc:sldMk cId="608391958" sldId="269"/>
        </pc:sldMkLst>
        <pc:spChg chg="mod">
          <ac:chgData name="Gedeon Ngoga" userId="S::gngoga@pih.org::95234afa-3abd-4a07-a316-f8bdbf0ed46d" providerId="AD" clId="Web-{69E44213-82A4-4969-81A2-A648E200995A}" dt="2022-05-03T12:38:47.938" v="179" actId="20577"/>
          <ac:spMkLst>
            <pc:docMk/>
            <pc:sldMk cId="608391958" sldId="269"/>
            <ac:spMk id="4" creationId="{1A775F0D-85AC-47CF-96FE-A6270E535D37}"/>
          </ac:spMkLst>
        </pc:spChg>
        <pc:picChg chg="add del mod">
          <ac:chgData name="Gedeon Ngoga" userId="S::gngoga@pih.org::95234afa-3abd-4a07-a316-f8bdbf0ed46d" providerId="AD" clId="Web-{69E44213-82A4-4969-81A2-A648E200995A}" dt="2022-05-03T12:37:44.012" v="167"/>
          <ac:picMkLst>
            <pc:docMk/>
            <pc:sldMk cId="608391958" sldId="269"/>
            <ac:picMk id="2" creationId="{29D0C943-FD94-FE51-B2A8-A49D600DDF29}"/>
          </ac:picMkLst>
        </pc:picChg>
      </pc:sldChg>
      <pc:sldChg chg="del">
        <pc:chgData name="Gedeon Ngoga" userId="S::gngoga@pih.org::95234afa-3abd-4a07-a316-f8bdbf0ed46d" providerId="AD" clId="Web-{69E44213-82A4-4969-81A2-A648E200995A}" dt="2022-05-03T12:35:33.394" v="164"/>
        <pc:sldMkLst>
          <pc:docMk/>
          <pc:sldMk cId="306626163" sldId="272"/>
        </pc:sldMkLst>
      </pc:sldChg>
      <pc:sldChg chg="addSp delSp modSp">
        <pc:chgData name="Gedeon Ngoga" userId="S::gngoga@pih.org::95234afa-3abd-4a07-a316-f8bdbf0ed46d" providerId="AD" clId="Web-{69E44213-82A4-4969-81A2-A648E200995A}" dt="2022-05-03T13:15:57.472" v="306" actId="20577"/>
        <pc:sldMkLst>
          <pc:docMk/>
          <pc:sldMk cId="2115876740" sldId="273"/>
        </pc:sldMkLst>
        <pc:spChg chg="mod">
          <ac:chgData name="Gedeon Ngoga" userId="S::gngoga@pih.org::95234afa-3abd-4a07-a316-f8bdbf0ed46d" providerId="AD" clId="Web-{69E44213-82A4-4969-81A2-A648E200995A}" dt="2022-05-03T13:12:26.349" v="287" actId="20577"/>
          <ac:spMkLst>
            <pc:docMk/>
            <pc:sldMk cId="2115876740" sldId="273"/>
            <ac:spMk id="4" creationId="{0AFC274F-8B7F-4569-9F02-098550AF9EFF}"/>
          </ac:spMkLst>
        </pc:spChg>
        <pc:spChg chg="add del mod">
          <ac:chgData name="Gedeon Ngoga" userId="S::gngoga@pih.org::95234afa-3abd-4a07-a316-f8bdbf0ed46d" providerId="AD" clId="Web-{69E44213-82A4-4969-81A2-A648E200995A}" dt="2022-05-03T13:15:57.472" v="306" actId="20577"/>
          <ac:spMkLst>
            <pc:docMk/>
            <pc:sldMk cId="2115876740" sldId="273"/>
            <ac:spMk id="5" creationId="{021A914C-F7EC-451C-8781-33A548FACFA6}"/>
          </ac:spMkLst>
        </pc:spChg>
        <pc:picChg chg="add del mod ord">
          <ac:chgData name="Gedeon Ngoga" userId="S::gngoga@pih.org::95234afa-3abd-4a07-a316-f8bdbf0ed46d" providerId="AD" clId="Web-{69E44213-82A4-4969-81A2-A648E200995A}" dt="2022-05-03T13:11:59.394" v="283"/>
          <ac:picMkLst>
            <pc:docMk/>
            <pc:sldMk cId="2115876740" sldId="273"/>
            <ac:picMk id="2" creationId="{D3953018-699F-0666-28AE-4301CA4D99D5}"/>
          </ac:picMkLst>
        </pc:picChg>
      </pc:sldChg>
      <pc:sldChg chg="modSp">
        <pc:chgData name="Gedeon Ngoga" userId="S::gngoga@pih.org::95234afa-3abd-4a07-a316-f8bdbf0ed46d" providerId="AD" clId="Web-{69E44213-82A4-4969-81A2-A648E200995A}" dt="2022-05-03T12:25:09.744" v="57"/>
        <pc:sldMkLst>
          <pc:docMk/>
          <pc:sldMk cId="1238264571" sldId="281"/>
        </pc:sldMkLst>
        <pc:graphicFrameChg chg="mod modGraphic">
          <ac:chgData name="Gedeon Ngoga" userId="S::gngoga@pih.org::95234afa-3abd-4a07-a316-f8bdbf0ed46d" providerId="AD" clId="Web-{69E44213-82A4-4969-81A2-A648E200995A}" dt="2022-05-03T12:25:09.744" v="57"/>
          <ac:graphicFrameMkLst>
            <pc:docMk/>
            <pc:sldMk cId="1238264571" sldId="281"/>
            <ac:graphicFrameMk id="5" creationId="{C966C628-0EF8-5766-ED7F-00CD29395D5C}"/>
          </ac:graphicFrameMkLst>
        </pc:graphicFrameChg>
      </pc:sldChg>
      <pc:sldChg chg="del">
        <pc:chgData name="Gedeon Ngoga" userId="S::gngoga@pih.org::95234afa-3abd-4a07-a316-f8bdbf0ed46d" providerId="AD" clId="Web-{69E44213-82A4-4969-81A2-A648E200995A}" dt="2022-05-03T12:24:38.695" v="12"/>
        <pc:sldMkLst>
          <pc:docMk/>
          <pc:sldMk cId="2543490004" sldId="282"/>
        </pc:sldMkLst>
      </pc:sldChg>
      <pc:sldChg chg="modSp">
        <pc:chgData name="Gedeon Ngoga" userId="S::gngoga@pih.org::95234afa-3abd-4a07-a316-f8bdbf0ed46d" providerId="AD" clId="Web-{69E44213-82A4-4969-81A2-A648E200995A}" dt="2022-05-03T12:25:01.306" v="43"/>
        <pc:sldMkLst>
          <pc:docMk/>
          <pc:sldMk cId="1255386317" sldId="283"/>
        </pc:sldMkLst>
        <pc:graphicFrameChg chg="mod modGraphic">
          <ac:chgData name="Gedeon Ngoga" userId="S::gngoga@pih.org::95234afa-3abd-4a07-a316-f8bdbf0ed46d" providerId="AD" clId="Web-{69E44213-82A4-4969-81A2-A648E200995A}" dt="2022-05-03T12:25:01.306" v="43"/>
          <ac:graphicFrameMkLst>
            <pc:docMk/>
            <pc:sldMk cId="1255386317" sldId="283"/>
            <ac:graphicFrameMk id="5" creationId="{C966C628-0EF8-5766-ED7F-00CD29395D5C}"/>
          </ac:graphicFrameMkLst>
        </pc:graphicFrameChg>
      </pc:sldChg>
      <pc:sldChg chg="new del">
        <pc:chgData name="Gedeon Ngoga" userId="S::gngoga@pih.org::95234afa-3abd-4a07-a316-f8bdbf0ed46d" providerId="AD" clId="Web-{69E44213-82A4-4969-81A2-A648E200995A}" dt="2022-05-03T12:23:56.161" v="3"/>
        <pc:sldMkLst>
          <pc:docMk/>
          <pc:sldMk cId="1267508554" sldId="285"/>
        </pc:sldMkLst>
      </pc:sldChg>
      <pc:sldChg chg="modSp add replId">
        <pc:chgData name="Gedeon Ngoga" userId="S::gngoga@pih.org::95234afa-3abd-4a07-a316-f8bdbf0ed46d" providerId="AD" clId="Web-{69E44213-82A4-4969-81A2-A648E200995A}" dt="2022-05-03T12:34:22.936" v="162"/>
        <pc:sldMkLst>
          <pc:docMk/>
          <pc:sldMk cId="2268168069" sldId="285"/>
        </pc:sldMkLst>
        <pc:spChg chg="mod">
          <ac:chgData name="Gedeon Ngoga" userId="S::gngoga@pih.org::95234afa-3abd-4a07-a316-f8bdbf0ed46d" providerId="AD" clId="Web-{69E44213-82A4-4969-81A2-A648E200995A}" dt="2022-05-03T12:24:34.054" v="11" actId="20577"/>
          <ac:spMkLst>
            <pc:docMk/>
            <pc:sldMk cId="2268168069" sldId="285"/>
            <ac:spMk id="2" creationId="{530CE691-1F56-48CE-B74F-8FD17DEDCD2D}"/>
          </ac:spMkLst>
        </pc:spChg>
        <pc:graphicFrameChg chg="mod modGraphic">
          <ac:chgData name="Gedeon Ngoga" userId="S::gngoga@pih.org::95234afa-3abd-4a07-a316-f8bdbf0ed46d" providerId="AD" clId="Web-{69E44213-82A4-4969-81A2-A648E200995A}" dt="2022-05-03T12:34:22.936" v="162"/>
          <ac:graphicFrameMkLst>
            <pc:docMk/>
            <pc:sldMk cId="2268168069" sldId="285"/>
            <ac:graphicFrameMk id="5" creationId="{C966C628-0EF8-5766-ED7F-00CD29395D5C}"/>
          </ac:graphicFrameMkLst>
        </pc:graphicFrameChg>
      </pc:sldChg>
      <pc:sldChg chg="new del">
        <pc:chgData name="Gedeon Ngoga" userId="S::gngoga@pih.org::95234afa-3abd-4a07-a316-f8bdbf0ed46d" providerId="AD" clId="Web-{69E44213-82A4-4969-81A2-A648E200995A}" dt="2022-05-03T12:23:54.755" v="2"/>
        <pc:sldMkLst>
          <pc:docMk/>
          <pc:sldMk cId="747086078" sldId="286"/>
        </pc:sldMkLst>
      </pc:sldChg>
      <pc:sldChg chg="addSp delSp modSp new mod modClrScheme chgLayout">
        <pc:chgData name="Gedeon Ngoga" userId="S::gngoga@pih.org::95234afa-3abd-4a07-a316-f8bdbf0ed46d" providerId="AD" clId="Web-{69E44213-82A4-4969-81A2-A648E200995A}" dt="2022-05-03T13:06:47.030" v="281" actId="1076"/>
        <pc:sldMkLst>
          <pc:docMk/>
          <pc:sldMk cId="3253760765" sldId="286"/>
        </pc:sldMkLst>
        <pc:spChg chg="mod ord">
          <ac:chgData name="Gedeon Ngoga" userId="S::gngoga@pih.org::95234afa-3abd-4a07-a316-f8bdbf0ed46d" providerId="AD" clId="Web-{69E44213-82A4-4969-81A2-A648E200995A}" dt="2022-05-03T12:48:21.474" v="258" actId="20577"/>
          <ac:spMkLst>
            <pc:docMk/>
            <pc:sldMk cId="3253760765" sldId="286"/>
            <ac:spMk id="2" creationId="{246BE8BB-7DB9-284C-BAE5-06A2A28443FE}"/>
          </ac:spMkLst>
        </pc:spChg>
        <pc:spChg chg="del mod ord">
          <ac:chgData name="Gedeon Ngoga" userId="S::gngoga@pih.org::95234afa-3abd-4a07-a316-f8bdbf0ed46d" providerId="AD" clId="Web-{69E44213-82A4-4969-81A2-A648E200995A}" dt="2022-05-03T13:06:24.872" v="275"/>
          <ac:spMkLst>
            <pc:docMk/>
            <pc:sldMk cId="3253760765" sldId="286"/>
            <ac:spMk id="3" creationId="{7B0CCA8B-3682-4597-7AEF-7710BC5F1BAB}"/>
          </ac:spMkLst>
        </pc:spChg>
        <pc:spChg chg="add mod ord">
          <ac:chgData name="Gedeon Ngoga" userId="S::gngoga@pih.org::95234afa-3abd-4a07-a316-f8bdbf0ed46d" providerId="AD" clId="Web-{69E44213-82A4-4969-81A2-A648E200995A}" dt="2022-05-03T12:48:48.945" v="261" actId="20577"/>
          <ac:spMkLst>
            <pc:docMk/>
            <pc:sldMk cId="3253760765" sldId="286"/>
            <ac:spMk id="5" creationId="{FCEC46A7-A49F-61CB-D29C-92151DC7420E}"/>
          </ac:spMkLst>
        </pc:spChg>
        <pc:spChg chg="add mod">
          <ac:chgData name="Gedeon Ngoga" userId="S::gngoga@pih.org::95234afa-3abd-4a07-a316-f8bdbf0ed46d" providerId="AD" clId="Web-{69E44213-82A4-4969-81A2-A648E200995A}" dt="2022-05-03T13:06:47.030" v="281" actId="1076"/>
          <ac:spMkLst>
            <pc:docMk/>
            <pc:sldMk cId="3253760765" sldId="286"/>
            <ac:spMk id="7" creationId="{BCACE294-AE8F-DB4E-4792-E0D2863E6F98}"/>
          </ac:spMkLst>
        </pc:spChg>
        <pc:picChg chg="add del mod">
          <ac:chgData name="Gedeon Ngoga" userId="S::gngoga@pih.org::95234afa-3abd-4a07-a316-f8bdbf0ed46d" providerId="AD" clId="Web-{69E44213-82A4-4969-81A2-A648E200995A}" dt="2022-05-03T12:38:11.654" v="171"/>
          <ac:picMkLst>
            <pc:docMk/>
            <pc:sldMk cId="3253760765" sldId="286"/>
            <ac:picMk id="4" creationId="{C1C98C60-3A72-1499-E921-E0B767A33F07}"/>
          </ac:picMkLst>
        </pc:picChg>
        <pc:picChg chg="add mod">
          <ac:chgData name="Gedeon Ngoga" userId="S::gngoga@pih.org::95234afa-3abd-4a07-a316-f8bdbf0ed46d" providerId="AD" clId="Web-{69E44213-82A4-4969-81A2-A648E200995A}" dt="2022-05-03T13:06:29.670" v="276" actId="1076"/>
          <ac:picMkLst>
            <pc:docMk/>
            <pc:sldMk cId="3253760765" sldId="286"/>
            <ac:picMk id="6" creationId="{602EF86E-1494-5B8A-E24A-F208A475B0B7}"/>
          </ac:picMkLst>
        </pc:picChg>
      </pc:sldChg>
      <pc:sldChg chg="modSp new">
        <pc:chgData name="Gedeon Ngoga" userId="S::gngoga@pih.org::95234afa-3abd-4a07-a316-f8bdbf0ed46d" providerId="AD" clId="Web-{69E44213-82A4-4969-81A2-A648E200995A}" dt="2022-05-03T13:17:39.901" v="316" actId="20577"/>
        <pc:sldMkLst>
          <pc:docMk/>
          <pc:sldMk cId="1216503361" sldId="287"/>
        </pc:sldMkLst>
        <pc:spChg chg="mod">
          <ac:chgData name="Gedeon Ngoga" userId="S::gngoga@pih.org::95234afa-3abd-4a07-a316-f8bdbf0ed46d" providerId="AD" clId="Web-{69E44213-82A4-4969-81A2-A648E200995A}" dt="2022-05-03T13:16:57.773" v="311" actId="20577"/>
          <ac:spMkLst>
            <pc:docMk/>
            <pc:sldMk cId="1216503361" sldId="287"/>
            <ac:spMk id="2" creationId="{C9C15A39-0869-D67B-58FE-9485B67AB5C3}"/>
          </ac:spMkLst>
        </pc:spChg>
        <pc:spChg chg="mod">
          <ac:chgData name="Gedeon Ngoga" userId="S::gngoga@pih.org::95234afa-3abd-4a07-a316-f8bdbf0ed46d" providerId="AD" clId="Web-{69E44213-82A4-4969-81A2-A648E200995A}" dt="2022-05-03T13:17:39.901" v="316" actId="20577"/>
          <ac:spMkLst>
            <pc:docMk/>
            <pc:sldMk cId="1216503361" sldId="287"/>
            <ac:spMk id="3" creationId="{5B023FB1-C58A-D866-1EE4-A3473AE78FCB}"/>
          </ac:spMkLst>
        </pc:spChg>
      </pc:sldChg>
      <pc:sldChg chg="addSp delSp modSp new">
        <pc:chgData name="Gedeon Ngoga" userId="S::gngoga@pih.org::95234afa-3abd-4a07-a316-f8bdbf0ed46d" providerId="AD" clId="Web-{69E44213-82A4-4969-81A2-A648E200995A}" dt="2022-05-03T13:27:01.687" v="541"/>
        <pc:sldMkLst>
          <pc:docMk/>
          <pc:sldMk cId="3407090767" sldId="288"/>
        </pc:sldMkLst>
        <pc:spChg chg="mod">
          <ac:chgData name="Gedeon Ngoga" userId="S::gngoga@pih.org::95234afa-3abd-4a07-a316-f8bdbf0ed46d" providerId="AD" clId="Web-{69E44213-82A4-4969-81A2-A648E200995A}" dt="2022-05-03T13:22:54.140" v="497" actId="1076"/>
          <ac:spMkLst>
            <pc:docMk/>
            <pc:sldMk cId="3407090767" sldId="288"/>
            <ac:spMk id="2" creationId="{5EC683ED-A6B1-B32E-7F83-BD1F4FF9E8BD}"/>
          </ac:spMkLst>
        </pc:spChg>
        <pc:spChg chg="del">
          <ac:chgData name="Gedeon Ngoga" userId="S::gngoga@pih.org::95234afa-3abd-4a07-a316-f8bdbf0ed46d" providerId="AD" clId="Web-{69E44213-82A4-4969-81A2-A648E200995A}" dt="2022-05-03T13:19:10.828" v="328"/>
          <ac:spMkLst>
            <pc:docMk/>
            <pc:sldMk cId="3407090767" sldId="288"/>
            <ac:spMk id="3" creationId="{8A0C9B8E-F827-16B4-7F94-26F50038711E}"/>
          </ac:spMkLst>
        </pc:spChg>
        <pc:spChg chg="del">
          <ac:chgData name="Gedeon Ngoga" userId="S::gngoga@pih.org::95234afa-3abd-4a07-a316-f8bdbf0ed46d" providerId="AD" clId="Web-{69E44213-82A4-4969-81A2-A648E200995A}" dt="2022-05-03T13:25:51.901" v="537"/>
          <ac:spMkLst>
            <pc:docMk/>
            <pc:sldMk cId="3407090767" sldId="288"/>
            <ac:spMk id="4" creationId="{3A2804CE-C3F9-E563-7AAA-31484306EB87}"/>
          </ac:spMkLst>
        </pc:spChg>
        <pc:spChg chg="add del mod">
          <ac:chgData name="Gedeon Ngoga" userId="S::gngoga@pih.org::95234afa-3abd-4a07-a316-f8bdbf0ed46d" providerId="AD" clId="Web-{69E44213-82A4-4969-81A2-A648E200995A}" dt="2022-05-03T13:19:21.001" v="331"/>
          <ac:spMkLst>
            <pc:docMk/>
            <pc:sldMk cId="3407090767" sldId="288"/>
            <ac:spMk id="7" creationId="{B07D65C4-4B2F-B0E5-3F4E-5E696EAA75CB}"/>
          </ac:spMkLst>
        </pc:spChg>
        <pc:graphicFrameChg chg="add mod ord modGraphic">
          <ac:chgData name="Gedeon Ngoga" userId="S::gngoga@pih.org::95234afa-3abd-4a07-a316-f8bdbf0ed46d" providerId="AD" clId="Web-{69E44213-82A4-4969-81A2-A648E200995A}" dt="2022-05-03T13:27:01.687" v="541"/>
          <ac:graphicFrameMkLst>
            <pc:docMk/>
            <pc:sldMk cId="3407090767" sldId="288"/>
            <ac:graphicFrameMk id="6" creationId="{E565D3E1-A612-7AA8-1E3B-F375447239E0}"/>
          </ac:graphicFrameMkLst>
        </pc:graphicFrameChg>
      </pc:sldChg>
      <pc:sldChg chg="modSp new">
        <pc:chgData name="Gedeon Ngoga" userId="S::gngoga@pih.org::95234afa-3abd-4a07-a316-f8bdbf0ed46d" providerId="AD" clId="Web-{69E44213-82A4-4969-81A2-A648E200995A}" dt="2022-05-03T13:30:32.294" v="557" actId="20577"/>
        <pc:sldMkLst>
          <pc:docMk/>
          <pc:sldMk cId="804999268" sldId="289"/>
        </pc:sldMkLst>
        <pc:spChg chg="mod">
          <ac:chgData name="Gedeon Ngoga" userId="S::gngoga@pih.org::95234afa-3abd-4a07-a316-f8bdbf0ed46d" providerId="AD" clId="Web-{69E44213-82A4-4969-81A2-A648E200995A}" dt="2022-05-03T13:30:03.261" v="554" actId="20577"/>
          <ac:spMkLst>
            <pc:docMk/>
            <pc:sldMk cId="804999268" sldId="289"/>
            <ac:spMk id="2" creationId="{725A7D99-1EA3-DC60-CE8C-23CF10E72A38}"/>
          </ac:spMkLst>
        </pc:spChg>
        <pc:spChg chg="mod">
          <ac:chgData name="Gedeon Ngoga" userId="S::gngoga@pih.org::95234afa-3abd-4a07-a316-f8bdbf0ed46d" providerId="AD" clId="Web-{69E44213-82A4-4969-81A2-A648E200995A}" dt="2022-05-03T13:30:32.294" v="557" actId="20577"/>
          <ac:spMkLst>
            <pc:docMk/>
            <pc:sldMk cId="804999268" sldId="289"/>
            <ac:spMk id="3" creationId="{3BA7FCC9-5B40-B53C-C4D9-75D60C273257}"/>
          </ac:spMkLst>
        </pc:spChg>
      </pc:sldChg>
      <pc:sldChg chg="addSp delSp modSp new">
        <pc:chgData name="Gedeon Ngoga" userId="S::gngoga@pih.org::95234afa-3abd-4a07-a316-f8bdbf0ed46d" providerId="AD" clId="Web-{69E44213-82A4-4969-81A2-A648E200995A}" dt="2022-05-03T13:31:28.439" v="563" actId="14100"/>
        <pc:sldMkLst>
          <pc:docMk/>
          <pc:sldMk cId="2321914954" sldId="290"/>
        </pc:sldMkLst>
        <pc:spChg chg="del">
          <ac:chgData name="Gedeon Ngoga" userId="S::gngoga@pih.org::95234afa-3abd-4a07-a316-f8bdbf0ed46d" providerId="AD" clId="Web-{69E44213-82A4-4969-81A2-A648E200995A}" dt="2022-05-03T13:31:08.828" v="561"/>
          <ac:spMkLst>
            <pc:docMk/>
            <pc:sldMk cId="2321914954" sldId="290"/>
            <ac:spMk id="2" creationId="{C24FBE9A-DCB6-CF6E-CAB1-8D7DD46A7C8B}"/>
          </ac:spMkLst>
        </pc:spChg>
        <pc:spChg chg="del">
          <ac:chgData name="Gedeon Ngoga" userId="S::gngoga@pih.org::95234afa-3abd-4a07-a316-f8bdbf0ed46d" providerId="AD" clId="Web-{69E44213-82A4-4969-81A2-A648E200995A}" dt="2022-05-03T13:30:57.484" v="559"/>
          <ac:spMkLst>
            <pc:docMk/>
            <pc:sldMk cId="2321914954" sldId="290"/>
            <ac:spMk id="3" creationId="{CFBFE8BB-3603-E134-B0DA-A8CF1F8107F0}"/>
          </ac:spMkLst>
        </pc:spChg>
        <pc:picChg chg="add mod ord">
          <ac:chgData name="Gedeon Ngoga" userId="S::gngoga@pih.org::95234afa-3abd-4a07-a316-f8bdbf0ed46d" providerId="AD" clId="Web-{69E44213-82A4-4969-81A2-A648E200995A}" dt="2022-05-03T13:31:28.439" v="563" actId="14100"/>
          <ac:picMkLst>
            <pc:docMk/>
            <pc:sldMk cId="2321914954" sldId="290"/>
            <ac:picMk id="5" creationId="{D0D0FE87-7BE3-3C15-D803-B64AF7EA4AFB}"/>
          </ac:picMkLst>
        </pc:picChg>
      </pc:sldChg>
    </pc:docChg>
  </pc:docChgLst>
  <pc:docChgLst>
    <pc:chgData name="Gedeon Ngoga" userId="S::gngoga@pih.org::95234afa-3abd-4a07-a316-f8bdbf0ed46d" providerId="AD" clId="Web-{C8380D3F-C8B9-47DD-9DCE-A4F69686B3C8}"/>
    <pc:docChg chg="addSld delSld modSld modSection">
      <pc:chgData name="Gedeon Ngoga" userId="S::gngoga@pih.org::95234afa-3abd-4a07-a316-f8bdbf0ed46d" providerId="AD" clId="Web-{C8380D3F-C8B9-47DD-9DCE-A4F69686B3C8}" dt="2022-05-03T12:21:02.677" v="32" actId="20577"/>
      <pc:docMkLst>
        <pc:docMk/>
      </pc:docMkLst>
      <pc:sldChg chg="modSp">
        <pc:chgData name="Gedeon Ngoga" userId="S::gngoga@pih.org::95234afa-3abd-4a07-a316-f8bdbf0ed46d" providerId="AD" clId="Web-{C8380D3F-C8B9-47DD-9DCE-A4F69686B3C8}" dt="2022-05-03T12:17:04.817" v="3" actId="20577"/>
        <pc:sldMkLst>
          <pc:docMk/>
          <pc:sldMk cId="3280822468" sldId="259"/>
        </pc:sldMkLst>
        <pc:spChg chg="mod">
          <ac:chgData name="Gedeon Ngoga" userId="S::gngoga@pih.org::95234afa-3abd-4a07-a316-f8bdbf0ed46d" providerId="AD" clId="Web-{C8380D3F-C8B9-47DD-9DCE-A4F69686B3C8}" dt="2022-05-03T12:17:04.817" v="3" actId="20577"/>
          <ac:spMkLst>
            <pc:docMk/>
            <pc:sldMk cId="3280822468" sldId="259"/>
            <ac:spMk id="3" creationId="{91FF32E7-6DCA-4418-9CB6-98FDDCBF88CC}"/>
          </ac:spMkLst>
        </pc:spChg>
      </pc:sldChg>
      <pc:sldChg chg="modSp">
        <pc:chgData name="Gedeon Ngoga" userId="S::gngoga@pih.org::95234afa-3abd-4a07-a316-f8bdbf0ed46d" providerId="AD" clId="Web-{C8380D3F-C8B9-47DD-9DCE-A4F69686B3C8}" dt="2022-05-03T12:18:22.025" v="9" actId="14100"/>
        <pc:sldMkLst>
          <pc:docMk/>
          <pc:sldMk cId="3038688093" sldId="260"/>
        </pc:sldMkLst>
        <pc:spChg chg="mod">
          <ac:chgData name="Gedeon Ngoga" userId="S::gngoga@pih.org::95234afa-3abd-4a07-a316-f8bdbf0ed46d" providerId="AD" clId="Web-{C8380D3F-C8B9-47DD-9DCE-A4F69686B3C8}" dt="2022-05-03T12:18:22.025" v="9" actId="14100"/>
          <ac:spMkLst>
            <pc:docMk/>
            <pc:sldMk cId="3038688093" sldId="260"/>
            <ac:spMk id="4" creationId="{1A775F0D-85AC-47CF-96FE-A6270E535D37}"/>
          </ac:spMkLst>
        </pc:spChg>
      </pc:sldChg>
      <pc:sldChg chg="addSp delSp modSp del">
        <pc:chgData name="Gedeon Ngoga" userId="S::gngoga@pih.org::95234afa-3abd-4a07-a316-f8bdbf0ed46d" providerId="AD" clId="Web-{C8380D3F-C8B9-47DD-9DCE-A4F69686B3C8}" dt="2022-05-03T12:19:59.829" v="24"/>
        <pc:sldMkLst>
          <pc:docMk/>
          <pc:sldMk cId="3206351484" sldId="261"/>
        </pc:sldMkLst>
        <pc:spChg chg="add del mod">
          <ac:chgData name="Gedeon Ngoga" userId="S::gngoga@pih.org::95234afa-3abd-4a07-a316-f8bdbf0ed46d" providerId="AD" clId="Web-{C8380D3F-C8B9-47DD-9DCE-A4F69686B3C8}" dt="2022-05-03T12:18:58.121" v="16"/>
          <ac:spMkLst>
            <pc:docMk/>
            <pc:sldMk cId="3206351484" sldId="261"/>
            <ac:spMk id="2" creationId="{AB3E6E9B-1E27-C163-42F4-51BC061587FC}"/>
          </ac:spMkLst>
        </pc:spChg>
        <pc:spChg chg="mod">
          <ac:chgData name="Gedeon Ngoga" userId="S::gngoga@pih.org::95234afa-3abd-4a07-a316-f8bdbf0ed46d" providerId="AD" clId="Web-{C8380D3F-C8B9-47DD-9DCE-A4F69686B3C8}" dt="2022-05-03T12:19:13.998" v="18" actId="20577"/>
          <ac:spMkLst>
            <pc:docMk/>
            <pc:sldMk cId="3206351484" sldId="261"/>
            <ac:spMk id="5" creationId="{D7DA77E1-F6ED-4628-92EE-4FE3144E45C8}"/>
          </ac:spMkLst>
        </pc:spChg>
        <pc:spChg chg="mod">
          <ac:chgData name="Gedeon Ngoga" userId="S::gngoga@pih.org::95234afa-3abd-4a07-a316-f8bdbf0ed46d" providerId="AD" clId="Web-{C8380D3F-C8B9-47DD-9DCE-A4F69686B3C8}" dt="2022-05-03T12:19:51.594" v="22" actId="20577"/>
          <ac:spMkLst>
            <pc:docMk/>
            <pc:sldMk cId="3206351484" sldId="261"/>
            <ac:spMk id="8" creationId="{A620ED3A-5E7A-4A4A-BF4C-05D4EAFCA563}"/>
          </ac:spMkLst>
        </pc:spChg>
      </pc:sldChg>
      <pc:sldChg chg="modSp">
        <pc:chgData name="Gedeon Ngoga" userId="S::gngoga@pih.org::95234afa-3abd-4a07-a316-f8bdbf0ed46d" providerId="AD" clId="Web-{C8380D3F-C8B9-47DD-9DCE-A4F69686B3C8}" dt="2022-05-03T12:21:02.677" v="32" actId="20577"/>
        <pc:sldMkLst>
          <pc:docMk/>
          <pc:sldMk cId="863212933" sldId="263"/>
        </pc:sldMkLst>
        <pc:spChg chg="mod">
          <ac:chgData name="Gedeon Ngoga" userId="S::gngoga@pih.org::95234afa-3abd-4a07-a316-f8bdbf0ed46d" providerId="AD" clId="Web-{C8380D3F-C8B9-47DD-9DCE-A4F69686B3C8}" dt="2022-05-03T12:21:02.677" v="32" actId="20577"/>
          <ac:spMkLst>
            <pc:docMk/>
            <pc:sldMk cId="863212933" sldId="263"/>
            <ac:spMk id="5" creationId="{4486BDF0-DF5A-404D-93A8-87B428E6640C}"/>
          </ac:spMkLst>
        </pc:spChg>
      </pc:sldChg>
      <pc:sldChg chg="modSp">
        <pc:chgData name="Gedeon Ngoga" userId="S::gngoga@pih.org::95234afa-3abd-4a07-a316-f8bdbf0ed46d" providerId="AD" clId="Web-{C8380D3F-C8B9-47DD-9DCE-A4F69686B3C8}" dt="2022-05-03T12:17:52.867" v="6" actId="1076"/>
        <pc:sldMkLst>
          <pc:docMk/>
          <pc:sldMk cId="2061866654" sldId="275"/>
        </pc:sldMkLst>
        <pc:spChg chg="mod">
          <ac:chgData name="Gedeon Ngoga" userId="S::gngoga@pih.org::95234afa-3abd-4a07-a316-f8bdbf0ed46d" providerId="AD" clId="Web-{C8380D3F-C8B9-47DD-9DCE-A4F69686B3C8}" dt="2022-05-03T12:17:52.867" v="6" actId="1076"/>
          <ac:spMkLst>
            <pc:docMk/>
            <pc:sldMk cId="2061866654" sldId="275"/>
            <ac:spMk id="2" creationId="{2796EA36-7039-1D67-BF3A-19D7F5D6BD17}"/>
          </ac:spMkLst>
        </pc:spChg>
      </pc:sldChg>
      <pc:sldChg chg="modSp new">
        <pc:chgData name="Gedeon Ngoga" userId="S::gngoga@pih.org::95234afa-3abd-4a07-a316-f8bdbf0ed46d" providerId="AD" clId="Web-{C8380D3F-C8B9-47DD-9DCE-A4F69686B3C8}" dt="2022-05-03T12:20:24.252" v="27" actId="1076"/>
        <pc:sldMkLst>
          <pc:docMk/>
          <pc:sldMk cId="234509478" sldId="284"/>
        </pc:sldMkLst>
        <pc:spChg chg="mod">
          <ac:chgData name="Gedeon Ngoga" userId="S::gngoga@pih.org::95234afa-3abd-4a07-a316-f8bdbf0ed46d" providerId="AD" clId="Web-{C8380D3F-C8B9-47DD-9DCE-A4F69686B3C8}" dt="2022-05-03T12:20:18.471" v="26" actId="20577"/>
          <ac:spMkLst>
            <pc:docMk/>
            <pc:sldMk cId="234509478" sldId="284"/>
            <ac:spMk id="2" creationId="{5705CC35-4EC8-0540-96A0-D7FC5D7EED8B}"/>
          </ac:spMkLst>
        </pc:spChg>
        <pc:spChg chg="mod">
          <ac:chgData name="Gedeon Ngoga" userId="S::gngoga@pih.org::95234afa-3abd-4a07-a316-f8bdbf0ed46d" providerId="AD" clId="Web-{C8380D3F-C8B9-47DD-9DCE-A4F69686B3C8}" dt="2022-05-03T12:20:24.252" v="27" actId="1076"/>
          <ac:spMkLst>
            <pc:docMk/>
            <pc:sldMk cId="234509478" sldId="284"/>
            <ac:spMk id="3" creationId="{D6FC865F-5161-3D98-A10A-2B919B813973}"/>
          </ac:spMkLst>
        </pc:spChg>
        <pc:spChg chg="mod">
          <ac:chgData name="Gedeon Ngoga" userId="S::gngoga@pih.org::95234afa-3abd-4a07-a316-f8bdbf0ed46d" providerId="AD" clId="Web-{C8380D3F-C8B9-47DD-9DCE-A4F69686B3C8}" dt="2022-05-03T12:19:56.438" v="23" actId="20577"/>
          <ac:spMkLst>
            <pc:docMk/>
            <pc:sldMk cId="234509478" sldId="284"/>
            <ac:spMk id="4" creationId="{DF5857C1-0F90-F599-E359-DE9663403F24}"/>
          </ac:spMkLst>
        </pc:spChg>
      </pc:sldChg>
    </pc:docChg>
  </pc:docChgLst>
  <pc:docChgLst>
    <pc:chgData name="Gedeon Ngoga" userId="S::gngoga@pih.org::95234afa-3abd-4a07-a316-f8bdbf0ed46d" providerId="AD" clId="Web-{EA3C6600-CBA1-4B00-B33C-B9B2E60C3B23}"/>
    <pc:docChg chg="addSld delSld modSld modSection">
      <pc:chgData name="Gedeon Ngoga" userId="S::gngoga@pih.org::95234afa-3abd-4a07-a316-f8bdbf0ed46d" providerId="AD" clId="Web-{EA3C6600-CBA1-4B00-B33C-B9B2E60C3B23}" dt="2022-05-09T14:33:59.407" v="63" actId="20577"/>
      <pc:docMkLst>
        <pc:docMk/>
      </pc:docMkLst>
      <pc:sldChg chg="del">
        <pc:chgData name="Gedeon Ngoga" userId="S::gngoga@pih.org::95234afa-3abd-4a07-a316-f8bdbf0ed46d" providerId="AD" clId="Web-{EA3C6600-CBA1-4B00-B33C-B9B2E60C3B23}" dt="2022-05-09T14:00:34.125" v="46"/>
        <pc:sldMkLst>
          <pc:docMk/>
          <pc:sldMk cId="3038688093" sldId="260"/>
        </pc:sldMkLst>
      </pc:sldChg>
      <pc:sldChg chg="delSp modSp">
        <pc:chgData name="Gedeon Ngoga" userId="S::gngoga@pih.org::95234afa-3abd-4a07-a316-f8bdbf0ed46d" providerId="AD" clId="Web-{EA3C6600-CBA1-4B00-B33C-B9B2E60C3B23}" dt="2022-05-09T14:00:32.218" v="8"/>
        <pc:sldMkLst>
          <pc:docMk/>
          <pc:sldMk cId="3519752910" sldId="265"/>
        </pc:sldMkLst>
        <pc:spChg chg="del">
          <ac:chgData name="Gedeon Ngoga" userId="S::gngoga@pih.org::95234afa-3abd-4a07-a316-f8bdbf0ed46d" providerId="AD" clId="Web-{EA3C6600-CBA1-4B00-B33C-B9B2E60C3B23}" dt="2022-05-09T14:00:32.156" v="7"/>
          <ac:spMkLst>
            <pc:docMk/>
            <pc:sldMk cId="3519752910" sldId="265"/>
            <ac:spMk id="3" creationId="{E7D8CB3B-6166-9742-FCE4-8AD4E92DF6AF}"/>
          </ac:spMkLst>
        </pc:spChg>
        <pc:spChg chg="del mod">
          <ac:chgData name="Gedeon Ngoga" userId="S::gngoga@pih.org::95234afa-3abd-4a07-a316-f8bdbf0ed46d" providerId="AD" clId="Web-{EA3C6600-CBA1-4B00-B33C-B9B2E60C3B23}" dt="2022-05-09T14:00:32.093" v="6"/>
          <ac:spMkLst>
            <pc:docMk/>
            <pc:sldMk cId="3519752910" sldId="265"/>
            <ac:spMk id="5" creationId="{3E5B0864-1281-93E0-9EF4-58EAA3D33BC5}"/>
          </ac:spMkLst>
        </pc:spChg>
        <pc:spChg chg="mod">
          <ac:chgData name="Gedeon Ngoga" userId="S::gngoga@pih.org::95234afa-3abd-4a07-a316-f8bdbf0ed46d" providerId="AD" clId="Web-{EA3C6600-CBA1-4B00-B33C-B9B2E60C3B23}" dt="2022-05-09T14:00:31.718" v="4" actId="1076"/>
          <ac:spMkLst>
            <pc:docMk/>
            <pc:sldMk cId="3519752910" sldId="265"/>
            <ac:spMk id="8" creationId="{609AE380-47A3-BA9D-0496-ADE5ACE5B98A}"/>
          </ac:spMkLst>
        </pc:spChg>
        <pc:picChg chg="del">
          <ac:chgData name="Gedeon Ngoga" userId="S::gngoga@pih.org::95234afa-3abd-4a07-a316-f8bdbf0ed46d" providerId="AD" clId="Web-{EA3C6600-CBA1-4B00-B33C-B9B2E60C3B23}" dt="2022-05-09T14:00:32.218" v="8"/>
          <ac:picMkLst>
            <pc:docMk/>
            <pc:sldMk cId="3519752910" sldId="265"/>
            <ac:picMk id="4" creationId="{385BCE2B-BA03-3BC2-01C7-E3397EB4FE24}"/>
          </ac:picMkLst>
        </pc:picChg>
      </pc:sldChg>
      <pc:sldChg chg="modSp">
        <pc:chgData name="Gedeon Ngoga" userId="S::gngoga@pih.org::95234afa-3abd-4a07-a316-f8bdbf0ed46d" providerId="AD" clId="Web-{EA3C6600-CBA1-4B00-B33C-B9B2E60C3B23}" dt="2022-05-09T14:00:34.297" v="51" actId="20577"/>
        <pc:sldMkLst>
          <pc:docMk/>
          <pc:sldMk cId="4212812630" sldId="266"/>
        </pc:sldMkLst>
        <pc:spChg chg="mod">
          <ac:chgData name="Gedeon Ngoga" userId="S::gngoga@pih.org::95234afa-3abd-4a07-a316-f8bdbf0ed46d" providerId="AD" clId="Web-{EA3C6600-CBA1-4B00-B33C-B9B2E60C3B23}" dt="2022-05-09T14:00:34.297" v="51" actId="20577"/>
          <ac:spMkLst>
            <pc:docMk/>
            <pc:sldMk cId="4212812630" sldId="266"/>
            <ac:spMk id="4" creationId="{1A775F0D-85AC-47CF-96FE-A6270E535D37}"/>
          </ac:spMkLst>
        </pc:spChg>
      </pc:sldChg>
      <pc:sldChg chg="delSp modSp">
        <pc:chgData name="Gedeon Ngoga" userId="S::gngoga@pih.org::95234afa-3abd-4a07-a316-f8bdbf0ed46d" providerId="AD" clId="Web-{EA3C6600-CBA1-4B00-B33C-B9B2E60C3B23}" dt="2022-05-09T14:00:34.515" v="55" actId="20577"/>
        <pc:sldMkLst>
          <pc:docMk/>
          <pc:sldMk cId="608391958" sldId="269"/>
        </pc:sldMkLst>
        <pc:spChg chg="mod">
          <ac:chgData name="Gedeon Ngoga" userId="S::gngoga@pih.org::95234afa-3abd-4a07-a316-f8bdbf0ed46d" providerId="AD" clId="Web-{EA3C6600-CBA1-4B00-B33C-B9B2E60C3B23}" dt="2022-05-09T14:00:34.515" v="55" actId="20577"/>
          <ac:spMkLst>
            <pc:docMk/>
            <pc:sldMk cId="608391958" sldId="269"/>
            <ac:spMk id="4" creationId="{1A775F0D-85AC-47CF-96FE-A6270E535D37}"/>
          </ac:spMkLst>
        </pc:spChg>
        <pc:spChg chg="del">
          <ac:chgData name="Gedeon Ngoga" userId="S::gngoga@pih.org::95234afa-3abd-4a07-a316-f8bdbf0ed46d" providerId="AD" clId="Web-{EA3C6600-CBA1-4B00-B33C-B9B2E60C3B23}" dt="2022-05-09T14:00:32.297" v="9"/>
          <ac:spMkLst>
            <pc:docMk/>
            <pc:sldMk cId="608391958" sldId="269"/>
            <ac:spMk id="9" creationId="{A21B4B1B-BF2E-4ED7-8505-2BA75BFDB9CD}"/>
          </ac:spMkLst>
        </pc:spChg>
      </pc:sldChg>
      <pc:sldChg chg="modSp">
        <pc:chgData name="Gedeon Ngoga" userId="S::gngoga@pih.org::95234afa-3abd-4a07-a316-f8bdbf0ed46d" providerId="AD" clId="Web-{EA3C6600-CBA1-4B00-B33C-B9B2E60C3B23}" dt="2022-05-09T14:00:34.109" v="45" actId="14100"/>
        <pc:sldMkLst>
          <pc:docMk/>
          <pc:sldMk cId="2061866654" sldId="275"/>
        </pc:sldMkLst>
        <pc:spChg chg="mod">
          <ac:chgData name="Gedeon Ngoga" userId="S::gngoga@pih.org::95234afa-3abd-4a07-a316-f8bdbf0ed46d" providerId="AD" clId="Web-{EA3C6600-CBA1-4B00-B33C-B9B2E60C3B23}" dt="2022-05-09T14:00:34.109" v="45" actId="14100"/>
          <ac:spMkLst>
            <pc:docMk/>
            <pc:sldMk cId="2061866654" sldId="275"/>
            <ac:spMk id="2" creationId="{2796EA36-7039-1D67-BF3A-19D7F5D6BD17}"/>
          </ac:spMkLst>
        </pc:spChg>
      </pc:sldChg>
      <pc:sldChg chg="modSp">
        <pc:chgData name="Gedeon Ngoga" userId="S::gngoga@pih.org::95234afa-3abd-4a07-a316-f8bdbf0ed46d" providerId="AD" clId="Web-{EA3C6600-CBA1-4B00-B33C-B9B2E60C3B23}" dt="2022-05-09T14:00:32.453" v="12" actId="20577"/>
        <pc:sldMkLst>
          <pc:docMk/>
          <pc:sldMk cId="2553435775" sldId="294"/>
        </pc:sldMkLst>
        <pc:spChg chg="mod">
          <ac:chgData name="Gedeon Ngoga" userId="S::gngoga@pih.org::95234afa-3abd-4a07-a316-f8bdbf0ed46d" providerId="AD" clId="Web-{EA3C6600-CBA1-4B00-B33C-B9B2E60C3B23}" dt="2022-05-09T14:00:32.453" v="12" actId="20577"/>
          <ac:spMkLst>
            <pc:docMk/>
            <pc:sldMk cId="2553435775" sldId="294"/>
            <ac:spMk id="6" creationId="{73FC89D7-4EDE-FB34-0AC1-B8F80DBE8142}"/>
          </ac:spMkLst>
        </pc:spChg>
      </pc:sldChg>
      <pc:sldChg chg="delSp modSp">
        <pc:chgData name="Gedeon Ngoga" userId="S::gngoga@pih.org::95234afa-3abd-4a07-a316-f8bdbf0ed46d" providerId="AD" clId="Web-{EA3C6600-CBA1-4B00-B33C-B9B2E60C3B23}" dt="2022-05-09T14:00:34.562" v="56" actId="14100"/>
        <pc:sldMkLst>
          <pc:docMk/>
          <pc:sldMk cId="1923453952" sldId="318"/>
        </pc:sldMkLst>
        <pc:spChg chg="mod">
          <ac:chgData name="Gedeon Ngoga" userId="S::gngoga@pih.org::95234afa-3abd-4a07-a316-f8bdbf0ed46d" providerId="AD" clId="Web-{EA3C6600-CBA1-4B00-B33C-B9B2E60C3B23}" dt="2022-05-09T14:00:34.562" v="56" actId="14100"/>
          <ac:spMkLst>
            <pc:docMk/>
            <pc:sldMk cId="1923453952" sldId="318"/>
            <ac:spMk id="2" creationId="{07A41F83-D10B-B73D-0878-72CAB1454DF3}"/>
          </ac:spMkLst>
        </pc:spChg>
        <pc:spChg chg="del">
          <ac:chgData name="Gedeon Ngoga" userId="S::gngoga@pih.org::95234afa-3abd-4a07-a316-f8bdbf0ed46d" providerId="AD" clId="Web-{EA3C6600-CBA1-4B00-B33C-B9B2E60C3B23}" dt="2022-05-09T14:00:32.531" v="13"/>
          <ac:spMkLst>
            <pc:docMk/>
            <pc:sldMk cId="1923453952" sldId="318"/>
            <ac:spMk id="3" creationId="{62B44758-19FA-9637-2571-204FB8ADC21A}"/>
          </ac:spMkLst>
        </pc:spChg>
        <pc:spChg chg="del">
          <ac:chgData name="Gedeon Ngoga" userId="S::gngoga@pih.org::95234afa-3abd-4a07-a316-f8bdbf0ed46d" providerId="AD" clId="Web-{EA3C6600-CBA1-4B00-B33C-B9B2E60C3B23}" dt="2022-05-09T14:00:32.547" v="14"/>
          <ac:spMkLst>
            <pc:docMk/>
            <pc:sldMk cId="1923453952" sldId="318"/>
            <ac:spMk id="4" creationId="{10AD618D-9EB7-F882-19DA-6B6A174065E7}"/>
          </ac:spMkLst>
        </pc:spChg>
      </pc:sldChg>
      <pc:sldChg chg="modSp new">
        <pc:chgData name="Gedeon Ngoga" userId="S::gngoga@pih.org::95234afa-3abd-4a07-a316-f8bdbf0ed46d" providerId="AD" clId="Web-{EA3C6600-CBA1-4B00-B33C-B9B2E60C3B23}" dt="2022-05-09T14:33:59.407" v="63" actId="20577"/>
        <pc:sldMkLst>
          <pc:docMk/>
          <pc:sldMk cId="1389551750" sldId="319"/>
        </pc:sldMkLst>
        <pc:spChg chg="mod">
          <ac:chgData name="Gedeon Ngoga" userId="S::gngoga@pih.org::95234afa-3abd-4a07-a316-f8bdbf0ed46d" providerId="AD" clId="Web-{EA3C6600-CBA1-4B00-B33C-B9B2E60C3B23}" dt="2022-05-09T14:33:59.407" v="63" actId="20577"/>
          <ac:spMkLst>
            <pc:docMk/>
            <pc:sldMk cId="1389551750" sldId="319"/>
            <ac:spMk id="2" creationId="{89C2BD8F-8A66-55DE-4334-15C6124E33D8}"/>
          </ac:spMkLst>
        </pc:spChg>
      </pc:sldChg>
    </pc:docChg>
  </pc:docChgLst>
  <pc:docChgLst>
    <pc:chgData name="Gedeon Ngoga" userId="S::gngoga@pih.org::95234afa-3abd-4a07-a316-f8bdbf0ed46d" providerId="AD" clId="Web-{80008943-E893-40F1-9CCF-BE7F5BA7749C}"/>
    <pc:docChg chg="addSld delSld modSld sldOrd modSection">
      <pc:chgData name="Gedeon Ngoga" userId="S::gngoga@pih.org::95234afa-3abd-4a07-a316-f8bdbf0ed46d" providerId="AD" clId="Web-{80008943-E893-40F1-9CCF-BE7F5BA7749C}" dt="2022-05-09T10:27:43.506" v="324" actId="20577"/>
      <pc:docMkLst>
        <pc:docMk/>
      </pc:docMkLst>
      <pc:sldChg chg="modSp">
        <pc:chgData name="Gedeon Ngoga" userId="S::gngoga@pih.org::95234afa-3abd-4a07-a316-f8bdbf0ed46d" providerId="AD" clId="Web-{80008943-E893-40F1-9CCF-BE7F5BA7749C}" dt="2022-05-09T09:47:02.636" v="226" actId="20577"/>
        <pc:sldMkLst>
          <pc:docMk/>
          <pc:sldMk cId="2608367858" sldId="292"/>
        </pc:sldMkLst>
        <pc:spChg chg="mod">
          <ac:chgData name="Gedeon Ngoga" userId="S::gngoga@pih.org::95234afa-3abd-4a07-a316-f8bdbf0ed46d" providerId="AD" clId="Web-{80008943-E893-40F1-9CCF-BE7F5BA7749C}" dt="2022-05-09T09:47:02.636" v="226" actId="20577"/>
          <ac:spMkLst>
            <pc:docMk/>
            <pc:sldMk cId="2608367858" sldId="292"/>
            <ac:spMk id="2" creationId="{12D68E06-1A31-6397-BBAB-CE74FFBE17A1}"/>
          </ac:spMkLst>
        </pc:spChg>
      </pc:sldChg>
      <pc:sldChg chg="modSp">
        <pc:chgData name="Gedeon Ngoga" userId="S::gngoga@pih.org::95234afa-3abd-4a07-a316-f8bdbf0ed46d" providerId="AD" clId="Web-{80008943-E893-40F1-9CCF-BE7F5BA7749C}" dt="2022-05-09T09:48:02.763" v="227" actId="20577"/>
        <pc:sldMkLst>
          <pc:docMk/>
          <pc:sldMk cId="2553435775" sldId="294"/>
        </pc:sldMkLst>
        <pc:spChg chg="mod">
          <ac:chgData name="Gedeon Ngoga" userId="S::gngoga@pih.org::95234afa-3abd-4a07-a316-f8bdbf0ed46d" providerId="AD" clId="Web-{80008943-E893-40F1-9CCF-BE7F5BA7749C}" dt="2022-05-09T09:48:02.763" v="227" actId="20577"/>
          <ac:spMkLst>
            <pc:docMk/>
            <pc:sldMk cId="2553435775" sldId="294"/>
            <ac:spMk id="6" creationId="{73FC89D7-4EDE-FB34-0AC1-B8F80DBE8142}"/>
          </ac:spMkLst>
        </pc:spChg>
      </pc:sldChg>
      <pc:sldChg chg="modSp">
        <pc:chgData name="Gedeon Ngoga" userId="S::gngoga@pih.org::95234afa-3abd-4a07-a316-f8bdbf0ed46d" providerId="AD" clId="Web-{80008943-E893-40F1-9CCF-BE7F5BA7749C}" dt="2022-05-09T08:21:41.434" v="62" actId="14100"/>
        <pc:sldMkLst>
          <pc:docMk/>
          <pc:sldMk cId="116137597" sldId="301"/>
        </pc:sldMkLst>
        <pc:picChg chg="mod">
          <ac:chgData name="Gedeon Ngoga" userId="S::gngoga@pih.org::95234afa-3abd-4a07-a316-f8bdbf0ed46d" providerId="AD" clId="Web-{80008943-E893-40F1-9CCF-BE7F5BA7749C}" dt="2022-05-09T08:21:41.434" v="62" actId="14100"/>
          <ac:picMkLst>
            <pc:docMk/>
            <pc:sldMk cId="116137597" sldId="301"/>
            <ac:picMk id="5" creationId="{D1E570B3-2113-9806-2F12-988F41807BB3}"/>
          </ac:picMkLst>
        </pc:picChg>
      </pc:sldChg>
      <pc:sldChg chg="addSp delSp modSp">
        <pc:chgData name="Gedeon Ngoga" userId="S::gngoga@pih.org::95234afa-3abd-4a07-a316-f8bdbf0ed46d" providerId="AD" clId="Web-{80008943-E893-40F1-9CCF-BE7F5BA7749C}" dt="2022-05-09T08:05:11.086" v="52"/>
        <pc:sldMkLst>
          <pc:docMk/>
          <pc:sldMk cId="1757854692" sldId="302"/>
        </pc:sldMkLst>
        <pc:spChg chg="add mod">
          <ac:chgData name="Gedeon Ngoga" userId="S::gngoga@pih.org::95234afa-3abd-4a07-a316-f8bdbf0ed46d" providerId="AD" clId="Web-{80008943-E893-40F1-9CCF-BE7F5BA7749C}" dt="2022-05-09T08:04:03.381" v="4" actId="1076"/>
          <ac:spMkLst>
            <pc:docMk/>
            <pc:sldMk cId="1757854692" sldId="302"/>
            <ac:spMk id="7" creationId="{9ECEA0A7-E0FE-F22B-2EE3-178176A9A666}"/>
          </ac:spMkLst>
        </pc:spChg>
        <pc:graphicFrameChg chg="add del mod modGraphic">
          <ac:chgData name="Gedeon Ngoga" userId="S::gngoga@pih.org::95234afa-3abd-4a07-a316-f8bdbf0ed46d" providerId="AD" clId="Web-{80008943-E893-40F1-9CCF-BE7F5BA7749C}" dt="2022-05-09T08:05:11.086" v="52"/>
          <ac:graphicFrameMkLst>
            <pc:docMk/>
            <pc:sldMk cId="1757854692" sldId="302"/>
            <ac:graphicFrameMk id="6" creationId="{3F2640A7-39C7-F522-8BC5-FE8DA72C5496}"/>
          </ac:graphicFrameMkLst>
        </pc:graphicFrameChg>
      </pc:sldChg>
      <pc:sldChg chg="modSp ord">
        <pc:chgData name="Gedeon Ngoga" userId="S::gngoga@pih.org::95234afa-3abd-4a07-a316-f8bdbf0ed46d" providerId="AD" clId="Web-{80008943-E893-40F1-9CCF-BE7F5BA7749C}" dt="2022-05-09T08:23:39.265" v="64"/>
        <pc:sldMkLst>
          <pc:docMk/>
          <pc:sldMk cId="9188114" sldId="305"/>
        </pc:sldMkLst>
        <pc:spChg chg="mod">
          <ac:chgData name="Gedeon Ngoga" userId="S::gngoga@pih.org::95234afa-3abd-4a07-a316-f8bdbf0ed46d" providerId="AD" clId="Web-{80008943-E893-40F1-9CCF-BE7F5BA7749C}" dt="2022-05-09T08:21:49.215" v="63" actId="20577"/>
          <ac:spMkLst>
            <pc:docMk/>
            <pc:sldMk cId="9188114" sldId="305"/>
            <ac:spMk id="2" creationId="{0B1BD53B-0F2E-ADA0-8F73-08F5334EE6CA}"/>
          </ac:spMkLst>
        </pc:spChg>
      </pc:sldChg>
      <pc:sldChg chg="modSp">
        <pc:chgData name="Gedeon Ngoga" userId="S::gngoga@pih.org::95234afa-3abd-4a07-a316-f8bdbf0ed46d" providerId="AD" clId="Web-{80008943-E893-40F1-9CCF-BE7F5BA7749C}" dt="2022-05-09T08:07:38.840" v="57" actId="20577"/>
        <pc:sldMkLst>
          <pc:docMk/>
          <pc:sldMk cId="354332203" sldId="306"/>
        </pc:sldMkLst>
        <pc:spChg chg="mod">
          <ac:chgData name="Gedeon Ngoga" userId="S::gngoga@pih.org::95234afa-3abd-4a07-a316-f8bdbf0ed46d" providerId="AD" clId="Web-{80008943-E893-40F1-9CCF-BE7F5BA7749C}" dt="2022-05-09T08:07:38.840" v="57" actId="20577"/>
          <ac:spMkLst>
            <pc:docMk/>
            <pc:sldMk cId="354332203" sldId="306"/>
            <ac:spMk id="2" creationId="{43AC35B4-34E2-9432-B398-10BE495000E0}"/>
          </ac:spMkLst>
        </pc:spChg>
        <pc:spChg chg="mod">
          <ac:chgData name="Gedeon Ngoga" userId="S::gngoga@pih.org::95234afa-3abd-4a07-a316-f8bdbf0ed46d" providerId="AD" clId="Web-{80008943-E893-40F1-9CCF-BE7F5BA7749C}" dt="2022-05-09T08:06:54.824" v="54" actId="20577"/>
          <ac:spMkLst>
            <pc:docMk/>
            <pc:sldMk cId="354332203" sldId="306"/>
            <ac:spMk id="3" creationId="{C7396DB8-9747-5E79-B54A-FAE2233B50D8}"/>
          </ac:spMkLst>
        </pc:spChg>
      </pc:sldChg>
      <pc:sldChg chg="modSp new">
        <pc:chgData name="Gedeon Ngoga" userId="S::gngoga@pih.org::95234afa-3abd-4a07-a316-f8bdbf0ed46d" providerId="AD" clId="Web-{80008943-E893-40F1-9CCF-BE7F5BA7749C}" dt="2022-05-09T08:45:14.444" v="73" actId="20577"/>
        <pc:sldMkLst>
          <pc:docMk/>
          <pc:sldMk cId="1898674064" sldId="307"/>
        </pc:sldMkLst>
        <pc:spChg chg="mod">
          <ac:chgData name="Gedeon Ngoga" userId="S::gngoga@pih.org::95234afa-3abd-4a07-a316-f8bdbf0ed46d" providerId="AD" clId="Web-{80008943-E893-40F1-9CCF-BE7F5BA7749C}" dt="2022-05-09T08:34:21.550" v="70" actId="20577"/>
          <ac:spMkLst>
            <pc:docMk/>
            <pc:sldMk cId="1898674064" sldId="307"/>
            <ac:spMk id="2" creationId="{A082A912-EBCF-2D72-D587-F1B424F09001}"/>
          </ac:spMkLst>
        </pc:spChg>
        <pc:spChg chg="mod">
          <ac:chgData name="Gedeon Ngoga" userId="S::gngoga@pih.org::95234afa-3abd-4a07-a316-f8bdbf0ed46d" providerId="AD" clId="Web-{80008943-E893-40F1-9CCF-BE7F5BA7749C}" dt="2022-05-09T08:45:14.444" v="73" actId="20577"/>
          <ac:spMkLst>
            <pc:docMk/>
            <pc:sldMk cId="1898674064" sldId="307"/>
            <ac:spMk id="3" creationId="{DF984634-F0C1-65B9-EE6C-4745A0FF8650}"/>
          </ac:spMkLst>
        </pc:spChg>
      </pc:sldChg>
      <pc:sldChg chg="modSp new">
        <pc:chgData name="Gedeon Ngoga" userId="S::gngoga@pih.org::95234afa-3abd-4a07-a316-f8bdbf0ed46d" providerId="AD" clId="Web-{80008943-E893-40F1-9CCF-BE7F5BA7749C}" dt="2022-05-09T08:47:37.402" v="82" actId="20577"/>
        <pc:sldMkLst>
          <pc:docMk/>
          <pc:sldMk cId="4016718411" sldId="308"/>
        </pc:sldMkLst>
        <pc:spChg chg="mod">
          <ac:chgData name="Gedeon Ngoga" userId="S::gngoga@pih.org::95234afa-3abd-4a07-a316-f8bdbf0ed46d" providerId="AD" clId="Web-{80008943-E893-40F1-9CCF-BE7F5BA7749C}" dt="2022-05-09T08:46:27.103" v="79" actId="20577"/>
          <ac:spMkLst>
            <pc:docMk/>
            <pc:sldMk cId="4016718411" sldId="308"/>
            <ac:spMk id="2" creationId="{D9DAE4E4-12AD-D0D0-E57B-E8FBABB74D65}"/>
          </ac:spMkLst>
        </pc:spChg>
        <pc:spChg chg="mod">
          <ac:chgData name="Gedeon Ngoga" userId="S::gngoga@pih.org::95234afa-3abd-4a07-a316-f8bdbf0ed46d" providerId="AD" clId="Web-{80008943-E893-40F1-9CCF-BE7F5BA7749C}" dt="2022-05-09T08:47:37.402" v="82" actId="20577"/>
          <ac:spMkLst>
            <pc:docMk/>
            <pc:sldMk cId="4016718411" sldId="308"/>
            <ac:spMk id="3" creationId="{298EA894-1484-61A5-1BEB-7688A4E98269}"/>
          </ac:spMkLst>
        </pc:spChg>
      </pc:sldChg>
      <pc:sldChg chg="addSp delSp modSp new">
        <pc:chgData name="Gedeon Ngoga" userId="S::gngoga@pih.org::95234afa-3abd-4a07-a316-f8bdbf0ed46d" providerId="AD" clId="Web-{80008943-E893-40F1-9CCF-BE7F5BA7749C}" dt="2022-05-09T08:51:38.315" v="93" actId="20577"/>
        <pc:sldMkLst>
          <pc:docMk/>
          <pc:sldMk cId="955955795" sldId="309"/>
        </pc:sldMkLst>
        <pc:spChg chg="mod">
          <ac:chgData name="Gedeon Ngoga" userId="S::gngoga@pih.org::95234afa-3abd-4a07-a316-f8bdbf0ed46d" providerId="AD" clId="Web-{80008943-E893-40F1-9CCF-BE7F5BA7749C}" dt="2022-05-09T08:51:38.315" v="93" actId="20577"/>
          <ac:spMkLst>
            <pc:docMk/>
            <pc:sldMk cId="955955795" sldId="309"/>
            <ac:spMk id="2" creationId="{044001A9-7AF9-868D-A1FF-AD51E2178BD5}"/>
          </ac:spMkLst>
        </pc:spChg>
        <pc:spChg chg="del">
          <ac:chgData name="Gedeon Ngoga" userId="S::gngoga@pih.org::95234afa-3abd-4a07-a316-f8bdbf0ed46d" providerId="AD" clId="Web-{80008943-E893-40F1-9CCF-BE7F5BA7749C}" dt="2022-05-09T08:48:39.607" v="84"/>
          <ac:spMkLst>
            <pc:docMk/>
            <pc:sldMk cId="955955795" sldId="309"/>
            <ac:spMk id="3" creationId="{95AB6B90-A46A-E607-A424-3BF41AAFF782}"/>
          </ac:spMkLst>
        </pc:spChg>
        <pc:spChg chg="del">
          <ac:chgData name="Gedeon Ngoga" userId="S::gngoga@pih.org::95234afa-3abd-4a07-a316-f8bdbf0ed46d" providerId="AD" clId="Web-{80008943-E893-40F1-9CCF-BE7F5BA7749C}" dt="2022-05-09T08:50:33.876" v="90"/>
          <ac:spMkLst>
            <pc:docMk/>
            <pc:sldMk cId="955955795" sldId="309"/>
            <ac:spMk id="4" creationId="{2A02BF78-65C2-5965-6202-0E5C631874A3}"/>
          </ac:spMkLst>
        </pc:spChg>
        <pc:picChg chg="add mod ord">
          <ac:chgData name="Gedeon Ngoga" userId="S::gngoga@pih.org::95234afa-3abd-4a07-a316-f8bdbf0ed46d" providerId="AD" clId="Web-{80008943-E893-40F1-9CCF-BE7F5BA7749C}" dt="2022-05-09T08:50:08.562" v="89" actId="14100"/>
          <ac:picMkLst>
            <pc:docMk/>
            <pc:sldMk cId="955955795" sldId="309"/>
            <ac:picMk id="5" creationId="{D1262BB5-8BD3-5423-722B-3D0F16CC15C7}"/>
          </ac:picMkLst>
        </pc:picChg>
      </pc:sldChg>
      <pc:sldChg chg="addSp delSp modSp new">
        <pc:chgData name="Gedeon Ngoga" userId="S::gngoga@pih.org::95234afa-3abd-4a07-a316-f8bdbf0ed46d" providerId="AD" clId="Web-{80008943-E893-40F1-9CCF-BE7F5BA7749C}" dt="2022-05-09T09:05:19.246" v="132" actId="14100"/>
        <pc:sldMkLst>
          <pc:docMk/>
          <pc:sldMk cId="4269414059" sldId="310"/>
        </pc:sldMkLst>
        <pc:spChg chg="mod">
          <ac:chgData name="Gedeon Ngoga" userId="S::gngoga@pih.org::95234afa-3abd-4a07-a316-f8bdbf0ed46d" providerId="AD" clId="Web-{80008943-E893-40F1-9CCF-BE7F5BA7749C}" dt="2022-05-09T09:02:24.115" v="101" actId="20577"/>
          <ac:spMkLst>
            <pc:docMk/>
            <pc:sldMk cId="4269414059" sldId="310"/>
            <ac:spMk id="2" creationId="{D9B5A40C-C33A-BCEB-0D2A-C1472B096A87}"/>
          </ac:spMkLst>
        </pc:spChg>
        <pc:spChg chg="mod">
          <ac:chgData name="Gedeon Ngoga" userId="S::gngoga@pih.org::95234afa-3abd-4a07-a316-f8bdbf0ed46d" providerId="AD" clId="Web-{80008943-E893-40F1-9CCF-BE7F5BA7749C}" dt="2022-05-09T09:05:19.246" v="132" actId="14100"/>
          <ac:spMkLst>
            <pc:docMk/>
            <pc:sldMk cId="4269414059" sldId="310"/>
            <ac:spMk id="3" creationId="{DAF865FE-B086-F8F7-33E3-9BEC7FB3567F}"/>
          </ac:spMkLst>
        </pc:spChg>
        <pc:spChg chg="del">
          <ac:chgData name="Gedeon Ngoga" userId="S::gngoga@pih.org::95234afa-3abd-4a07-a316-f8bdbf0ed46d" providerId="AD" clId="Web-{80008943-E893-40F1-9CCF-BE7F5BA7749C}" dt="2022-05-09T09:05:18.746" v="131"/>
          <ac:spMkLst>
            <pc:docMk/>
            <pc:sldMk cId="4269414059" sldId="310"/>
            <ac:spMk id="4" creationId="{F581931E-0F7E-6C43-C0B8-5892D2EA2EA2}"/>
          </ac:spMkLst>
        </pc:spChg>
        <pc:picChg chg="add mod">
          <ac:chgData name="Gedeon Ngoga" userId="S::gngoga@pih.org::95234afa-3abd-4a07-a316-f8bdbf0ed46d" providerId="AD" clId="Web-{80008943-E893-40F1-9CCF-BE7F5BA7749C}" dt="2022-05-09T09:05:18.714" v="130" actId="1076"/>
          <ac:picMkLst>
            <pc:docMk/>
            <pc:sldMk cId="4269414059" sldId="310"/>
            <ac:picMk id="5" creationId="{24B257FB-3841-55ED-36E1-81D32B30F747}"/>
          </ac:picMkLst>
        </pc:picChg>
      </pc:sldChg>
      <pc:sldChg chg="modSp new">
        <pc:chgData name="Gedeon Ngoga" userId="S::gngoga@pih.org::95234afa-3abd-4a07-a316-f8bdbf0ed46d" providerId="AD" clId="Web-{80008943-E893-40F1-9CCF-BE7F5BA7749C}" dt="2022-05-09T09:49:51.094" v="228" actId="20577"/>
        <pc:sldMkLst>
          <pc:docMk/>
          <pc:sldMk cId="4189029304" sldId="311"/>
        </pc:sldMkLst>
        <pc:spChg chg="mod">
          <ac:chgData name="Gedeon Ngoga" userId="S::gngoga@pih.org::95234afa-3abd-4a07-a316-f8bdbf0ed46d" providerId="AD" clId="Web-{80008943-E893-40F1-9CCF-BE7F5BA7749C}" dt="2022-05-09T09:49:51.094" v="228" actId="20577"/>
          <ac:spMkLst>
            <pc:docMk/>
            <pc:sldMk cId="4189029304" sldId="311"/>
            <ac:spMk id="2" creationId="{1E7A99EE-53F4-9C38-CD60-9FF3C256933E}"/>
          </ac:spMkLst>
        </pc:spChg>
        <pc:spChg chg="mod">
          <ac:chgData name="Gedeon Ngoga" userId="S::gngoga@pih.org::95234afa-3abd-4a07-a316-f8bdbf0ed46d" providerId="AD" clId="Web-{80008943-E893-40F1-9CCF-BE7F5BA7749C}" dt="2022-05-09T09:23:12.965" v="152" actId="20577"/>
          <ac:spMkLst>
            <pc:docMk/>
            <pc:sldMk cId="4189029304" sldId="311"/>
            <ac:spMk id="3" creationId="{6CFCC84E-5C24-44F1-AAE0-AD251EECD9C0}"/>
          </ac:spMkLst>
        </pc:spChg>
      </pc:sldChg>
      <pc:sldChg chg="addSp delSp modSp new">
        <pc:chgData name="Gedeon Ngoga" userId="S::gngoga@pih.org::95234afa-3abd-4a07-a316-f8bdbf0ed46d" providerId="AD" clId="Web-{80008943-E893-40F1-9CCF-BE7F5BA7749C}" dt="2022-05-09T09:31:09.483" v="190" actId="1076"/>
        <pc:sldMkLst>
          <pc:docMk/>
          <pc:sldMk cId="4050818149" sldId="312"/>
        </pc:sldMkLst>
        <pc:spChg chg="mod">
          <ac:chgData name="Gedeon Ngoga" userId="S::gngoga@pih.org::95234afa-3abd-4a07-a316-f8bdbf0ed46d" providerId="AD" clId="Web-{80008943-E893-40F1-9CCF-BE7F5BA7749C}" dt="2022-05-09T09:31:08.171" v="170" actId="20577"/>
          <ac:spMkLst>
            <pc:docMk/>
            <pc:sldMk cId="4050818149" sldId="312"/>
            <ac:spMk id="2" creationId="{76FC0DB8-109A-0DCF-2A80-8B28EA9019E0}"/>
          </ac:spMkLst>
        </pc:spChg>
        <pc:spChg chg="del">
          <ac:chgData name="Gedeon Ngoga" userId="S::gngoga@pih.org::95234afa-3abd-4a07-a316-f8bdbf0ed46d" providerId="AD" clId="Web-{80008943-E893-40F1-9CCF-BE7F5BA7749C}" dt="2022-05-09T09:23:40.001" v="154"/>
          <ac:spMkLst>
            <pc:docMk/>
            <pc:sldMk cId="4050818149" sldId="312"/>
            <ac:spMk id="3" creationId="{7B65BF16-73DB-80C9-241B-1D8533A50D20}"/>
          </ac:spMkLst>
        </pc:spChg>
        <pc:spChg chg="del">
          <ac:chgData name="Gedeon Ngoga" userId="S::gngoga@pih.org::95234afa-3abd-4a07-a316-f8bdbf0ed46d" providerId="AD" clId="Web-{80008943-E893-40F1-9CCF-BE7F5BA7749C}" dt="2022-05-09T09:31:06.796" v="158"/>
          <ac:spMkLst>
            <pc:docMk/>
            <pc:sldMk cId="4050818149" sldId="312"/>
            <ac:spMk id="4" creationId="{F8E35326-D2DC-9439-7A30-72B273CCC080}"/>
          </ac:spMkLst>
        </pc:spChg>
        <pc:picChg chg="add mod ord">
          <ac:chgData name="Gedeon Ngoga" userId="S::gngoga@pih.org::95234afa-3abd-4a07-a316-f8bdbf0ed46d" providerId="AD" clId="Web-{80008943-E893-40F1-9CCF-BE7F5BA7749C}" dt="2022-05-09T09:31:09.483" v="190" actId="1076"/>
          <ac:picMkLst>
            <pc:docMk/>
            <pc:sldMk cId="4050818149" sldId="312"/>
            <ac:picMk id="5" creationId="{F9E16F53-7B8E-092A-3735-FBE777887787}"/>
          </ac:picMkLst>
        </pc:picChg>
      </pc:sldChg>
      <pc:sldChg chg="addSp delSp modSp new ord">
        <pc:chgData name="Gedeon Ngoga" userId="S::gngoga@pih.org::95234afa-3abd-4a07-a316-f8bdbf0ed46d" providerId="AD" clId="Web-{80008943-E893-40F1-9CCF-BE7F5BA7749C}" dt="2022-05-09T09:54:07.321" v="234"/>
        <pc:sldMkLst>
          <pc:docMk/>
          <pc:sldMk cId="3864461340" sldId="313"/>
        </pc:sldMkLst>
        <pc:spChg chg="mod">
          <ac:chgData name="Gedeon Ngoga" userId="S::gngoga@pih.org::95234afa-3abd-4a07-a316-f8bdbf0ed46d" providerId="AD" clId="Web-{80008943-E893-40F1-9CCF-BE7F5BA7749C}" dt="2022-05-09T09:34:52.208" v="196" actId="20577"/>
          <ac:spMkLst>
            <pc:docMk/>
            <pc:sldMk cId="3864461340" sldId="313"/>
            <ac:spMk id="2" creationId="{1B50F217-3DB8-DA64-786F-5E7FD3229D33}"/>
          </ac:spMkLst>
        </pc:spChg>
        <pc:spChg chg="mod">
          <ac:chgData name="Gedeon Ngoga" userId="S::gngoga@pih.org::95234afa-3abd-4a07-a316-f8bdbf0ed46d" providerId="AD" clId="Web-{80008943-E893-40F1-9CCF-BE7F5BA7749C}" dt="2022-05-09T09:40:44.438" v="225" actId="20577"/>
          <ac:spMkLst>
            <pc:docMk/>
            <pc:sldMk cId="3864461340" sldId="313"/>
            <ac:spMk id="3" creationId="{BD085760-FD49-2D60-7394-02D48D7C895C}"/>
          </ac:spMkLst>
        </pc:spChg>
        <pc:spChg chg="del">
          <ac:chgData name="Gedeon Ngoga" userId="S::gngoga@pih.org::95234afa-3abd-4a07-a316-f8bdbf0ed46d" providerId="AD" clId="Web-{80008943-E893-40F1-9CCF-BE7F5BA7749C}" dt="2022-05-09T09:35:53.163" v="204"/>
          <ac:spMkLst>
            <pc:docMk/>
            <pc:sldMk cId="3864461340" sldId="313"/>
            <ac:spMk id="4" creationId="{2789F651-DA19-7A10-F45F-E07236B7D9AB}"/>
          </ac:spMkLst>
        </pc:spChg>
        <pc:picChg chg="add mod">
          <ac:chgData name="Gedeon Ngoga" userId="S::gngoga@pih.org::95234afa-3abd-4a07-a316-f8bdbf0ed46d" providerId="AD" clId="Web-{80008943-E893-40F1-9CCF-BE7F5BA7749C}" dt="2022-05-09T09:34:33.661" v="195" actId="14100"/>
          <ac:picMkLst>
            <pc:docMk/>
            <pc:sldMk cId="3864461340" sldId="313"/>
            <ac:picMk id="5" creationId="{3F460EE7-C57D-D391-C520-40F0DBBBBB36}"/>
          </ac:picMkLst>
        </pc:picChg>
      </pc:sldChg>
      <pc:sldChg chg="modSp new ord">
        <pc:chgData name="Gedeon Ngoga" userId="S::gngoga@pih.org::95234afa-3abd-4a07-a316-f8bdbf0ed46d" providerId="AD" clId="Web-{80008943-E893-40F1-9CCF-BE7F5BA7749C}" dt="2022-05-09T10:22:58.607" v="315" actId="20577"/>
        <pc:sldMkLst>
          <pc:docMk/>
          <pc:sldMk cId="3750418009" sldId="314"/>
        </pc:sldMkLst>
        <pc:spChg chg="mod">
          <ac:chgData name="Gedeon Ngoga" userId="S::gngoga@pih.org::95234afa-3abd-4a07-a316-f8bdbf0ed46d" providerId="AD" clId="Web-{80008943-E893-40F1-9CCF-BE7F5BA7749C}" dt="2022-05-09T09:51:00.862" v="229" actId="20577"/>
          <ac:spMkLst>
            <pc:docMk/>
            <pc:sldMk cId="3750418009" sldId="314"/>
            <ac:spMk id="2" creationId="{1A78D982-9EA4-12BF-771A-890731C4FC11}"/>
          </ac:spMkLst>
        </pc:spChg>
        <pc:spChg chg="mod">
          <ac:chgData name="Gedeon Ngoga" userId="S::gngoga@pih.org::95234afa-3abd-4a07-a316-f8bdbf0ed46d" providerId="AD" clId="Web-{80008943-E893-40F1-9CCF-BE7F5BA7749C}" dt="2022-05-09T10:22:58.607" v="315" actId="20577"/>
          <ac:spMkLst>
            <pc:docMk/>
            <pc:sldMk cId="3750418009" sldId="314"/>
            <ac:spMk id="3" creationId="{17012ED9-463C-BA1F-0984-C6EC15B933C6}"/>
          </ac:spMkLst>
        </pc:spChg>
      </pc:sldChg>
      <pc:sldChg chg="delSp modSp new">
        <pc:chgData name="Gedeon Ngoga" userId="S::gngoga@pih.org::95234afa-3abd-4a07-a316-f8bdbf0ed46d" providerId="AD" clId="Web-{80008943-E893-40F1-9CCF-BE7F5BA7749C}" dt="2022-05-09T10:02:32.430" v="272" actId="20577"/>
        <pc:sldMkLst>
          <pc:docMk/>
          <pc:sldMk cId="3391959187" sldId="315"/>
        </pc:sldMkLst>
        <pc:spChg chg="mod">
          <ac:chgData name="Gedeon Ngoga" userId="S::gngoga@pih.org::95234afa-3abd-4a07-a316-f8bdbf0ed46d" providerId="AD" clId="Web-{80008943-E893-40F1-9CCF-BE7F5BA7749C}" dt="2022-05-09T09:58:58.033" v="249" actId="20577"/>
          <ac:spMkLst>
            <pc:docMk/>
            <pc:sldMk cId="3391959187" sldId="315"/>
            <ac:spMk id="2" creationId="{13B00CF6-FAC8-A8F6-BCB6-0D31D3351B09}"/>
          </ac:spMkLst>
        </pc:spChg>
        <pc:spChg chg="mod">
          <ac:chgData name="Gedeon Ngoga" userId="S::gngoga@pih.org::95234afa-3abd-4a07-a316-f8bdbf0ed46d" providerId="AD" clId="Web-{80008943-E893-40F1-9CCF-BE7F5BA7749C}" dt="2022-05-09T10:02:32.430" v="272" actId="20577"/>
          <ac:spMkLst>
            <pc:docMk/>
            <pc:sldMk cId="3391959187" sldId="315"/>
            <ac:spMk id="3" creationId="{7DB1311A-BA3E-05D6-12E7-44CE4B73CE3C}"/>
          </ac:spMkLst>
        </pc:spChg>
        <pc:spChg chg="del">
          <ac:chgData name="Gedeon Ngoga" userId="S::gngoga@pih.org::95234afa-3abd-4a07-a316-f8bdbf0ed46d" providerId="AD" clId="Web-{80008943-E893-40F1-9CCF-BE7F5BA7749C}" dt="2022-05-09T10:01:47.975" v="268"/>
          <ac:spMkLst>
            <pc:docMk/>
            <pc:sldMk cId="3391959187" sldId="315"/>
            <ac:spMk id="4" creationId="{90641D81-1736-1389-B5C5-5C77BFBDBAF3}"/>
          </ac:spMkLst>
        </pc:spChg>
      </pc:sldChg>
      <pc:sldChg chg="addSp delSp modSp new del ord">
        <pc:chgData name="Gedeon Ngoga" userId="S::gngoga@pih.org::95234afa-3abd-4a07-a316-f8bdbf0ed46d" providerId="AD" clId="Web-{80008943-E893-40F1-9CCF-BE7F5BA7749C}" dt="2022-05-09T09:57:59.265" v="243"/>
        <pc:sldMkLst>
          <pc:docMk/>
          <pc:sldMk cId="3549866616" sldId="315"/>
        </pc:sldMkLst>
        <pc:spChg chg="del mod">
          <ac:chgData name="Gedeon Ngoga" userId="S::gngoga@pih.org::95234afa-3abd-4a07-a316-f8bdbf0ed46d" providerId="AD" clId="Web-{80008943-E893-40F1-9CCF-BE7F5BA7749C}" dt="2022-05-09T09:56:43.232" v="238"/>
          <ac:spMkLst>
            <pc:docMk/>
            <pc:sldMk cId="3549866616" sldId="315"/>
            <ac:spMk id="3" creationId="{99F52523-24B2-29DB-011C-AF862CC8BF76}"/>
          </ac:spMkLst>
        </pc:spChg>
        <pc:spChg chg="del">
          <ac:chgData name="Gedeon Ngoga" userId="S::gngoga@pih.org::95234afa-3abd-4a07-a316-f8bdbf0ed46d" providerId="AD" clId="Web-{80008943-E893-40F1-9CCF-BE7F5BA7749C}" dt="2022-05-09T09:53:38.820" v="230"/>
          <ac:spMkLst>
            <pc:docMk/>
            <pc:sldMk cId="3549866616" sldId="315"/>
            <ac:spMk id="4" creationId="{5DCAAE69-68A9-2462-742A-DD04512DDA91}"/>
          </ac:spMkLst>
        </pc:spChg>
        <pc:spChg chg="add del mod">
          <ac:chgData name="Gedeon Ngoga" userId="S::gngoga@pih.org::95234afa-3abd-4a07-a316-f8bdbf0ed46d" providerId="AD" clId="Web-{80008943-E893-40F1-9CCF-BE7F5BA7749C}" dt="2022-05-09T09:57:37.155" v="242"/>
          <ac:spMkLst>
            <pc:docMk/>
            <pc:sldMk cId="3549866616" sldId="315"/>
            <ac:spMk id="7" creationId="{D0938FA3-DD3F-2144-CE28-E35B6C6D7F61}"/>
          </ac:spMkLst>
        </pc:spChg>
        <pc:picChg chg="add del mod ord">
          <ac:chgData name="Gedeon Ngoga" userId="S::gngoga@pih.org::95234afa-3abd-4a07-a316-f8bdbf0ed46d" providerId="AD" clId="Web-{80008943-E893-40F1-9CCF-BE7F5BA7749C}" dt="2022-05-09T09:57:37.155" v="242"/>
          <ac:picMkLst>
            <pc:docMk/>
            <pc:sldMk cId="3549866616" sldId="315"/>
            <ac:picMk id="5" creationId="{A26494F2-87C0-A2D1-100C-F1716767E026}"/>
          </ac:picMkLst>
        </pc:picChg>
      </pc:sldChg>
      <pc:sldChg chg="modSp new ord">
        <pc:chgData name="Gedeon Ngoga" userId="S::gngoga@pih.org::95234afa-3abd-4a07-a316-f8bdbf0ed46d" providerId="AD" clId="Web-{80008943-E893-40F1-9CCF-BE7F5BA7749C}" dt="2022-05-09T10:19:49.804" v="310"/>
        <pc:sldMkLst>
          <pc:docMk/>
          <pc:sldMk cId="2137226224" sldId="316"/>
        </pc:sldMkLst>
        <pc:spChg chg="mod">
          <ac:chgData name="Gedeon Ngoga" userId="S::gngoga@pih.org::95234afa-3abd-4a07-a316-f8bdbf0ed46d" providerId="AD" clId="Web-{80008943-E893-40F1-9CCF-BE7F5BA7749C}" dt="2022-05-09T10:09:00.582" v="286" actId="20577"/>
          <ac:spMkLst>
            <pc:docMk/>
            <pc:sldMk cId="2137226224" sldId="316"/>
            <ac:spMk id="2" creationId="{25F768F5-8BBE-482A-0DE1-950FCA0584CF}"/>
          </ac:spMkLst>
        </pc:spChg>
        <pc:spChg chg="mod">
          <ac:chgData name="Gedeon Ngoga" userId="S::gngoga@pih.org::95234afa-3abd-4a07-a316-f8bdbf0ed46d" providerId="AD" clId="Web-{80008943-E893-40F1-9CCF-BE7F5BA7749C}" dt="2022-05-09T10:17:41.425" v="296" actId="20577"/>
          <ac:spMkLst>
            <pc:docMk/>
            <pc:sldMk cId="2137226224" sldId="316"/>
            <ac:spMk id="3" creationId="{6B65E095-0149-0BDC-1AA5-69FBB882145D}"/>
          </ac:spMkLst>
        </pc:spChg>
      </pc:sldChg>
      <pc:sldChg chg="addSp delSp modSp new ord">
        <pc:chgData name="Gedeon Ngoga" userId="S::gngoga@pih.org::95234afa-3abd-4a07-a316-f8bdbf0ed46d" providerId="AD" clId="Web-{80008943-E893-40F1-9CCF-BE7F5BA7749C}" dt="2022-05-09T10:19:37.866" v="309"/>
        <pc:sldMkLst>
          <pc:docMk/>
          <pc:sldMk cId="502175316" sldId="317"/>
        </pc:sldMkLst>
        <pc:spChg chg="mod">
          <ac:chgData name="Gedeon Ngoga" userId="S::gngoga@pih.org::95234afa-3abd-4a07-a316-f8bdbf0ed46d" providerId="AD" clId="Web-{80008943-E893-40F1-9CCF-BE7F5BA7749C}" dt="2022-05-09T10:18:30.474" v="304" actId="20577"/>
          <ac:spMkLst>
            <pc:docMk/>
            <pc:sldMk cId="502175316" sldId="317"/>
            <ac:spMk id="2" creationId="{D40A3667-62F1-FBF1-298F-4344B2F3F54E}"/>
          </ac:spMkLst>
        </pc:spChg>
        <pc:spChg chg="del">
          <ac:chgData name="Gedeon Ngoga" userId="S::gngoga@pih.org::95234afa-3abd-4a07-a316-f8bdbf0ed46d" providerId="AD" clId="Web-{80008943-E893-40F1-9CCF-BE7F5BA7749C}" dt="2022-05-09T10:18:44.474" v="305"/>
          <ac:spMkLst>
            <pc:docMk/>
            <pc:sldMk cId="502175316" sldId="317"/>
            <ac:spMk id="3" creationId="{8CE81E4A-662A-EC0A-5242-01E8748E3112}"/>
          </ac:spMkLst>
        </pc:spChg>
        <pc:spChg chg="del">
          <ac:chgData name="Gedeon Ngoga" userId="S::gngoga@pih.org::95234afa-3abd-4a07-a316-f8bdbf0ed46d" providerId="AD" clId="Web-{80008943-E893-40F1-9CCF-BE7F5BA7749C}" dt="2022-05-09T10:18:59.287" v="308"/>
          <ac:spMkLst>
            <pc:docMk/>
            <pc:sldMk cId="502175316" sldId="317"/>
            <ac:spMk id="4" creationId="{7105C4AE-25B0-6A30-1A78-29C0BEFC35EF}"/>
          </ac:spMkLst>
        </pc:spChg>
        <pc:picChg chg="add mod ord">
          <ac:chgData name="Gedeon Ngoga" userId="S::gngoga@pih.org::95234afa-3abd-4a07-a316-f8bdbf0ed46d" providerId="AD" clId="Web-{80008943-E893-40F1-9CCF-BE7F5BA7749C}" dt="2022-05-09T10:18:50.146" v="307" actId="14100"/>
          <ac:picMkLst>
            <pc:docMk/>
            <pc:sldMk cId="502175316" sldId="317"/>
            <ac:picMk id="5" creationId="{1DEF3D0B-20DC-1FF2-909B-31AC060EFCE0}"/>
          </ac:picMkLst>
        </pc:picChg>
      </pc:sldChg>
      <pc:sldChg chg="modSp new">
        <pc:chgData name="Gedeon Ngoga" userId="S::gngoga@pih.org::95234afa-3abd-4a07-a316-f8bdbf0ed46d" providerId="AD" clId="Web-{80008943-E893-40F1-9CCF-BE7F5BA7749C}" dt="2022-05-09T10:27:43.506" v="324" actId="20577"/>
        <pc:sldMkLst>
          <pc:docMk/>
          <pc:sldMk cId="1923453952" sldId="318"/>
        </pc:sldMkLst>
        <pc:spChg chg="mod">
          <ac:chgData name="Gedeon Ngoga" userId="S::gngoga@pih.org::95234afa-3abd-4a07-a316-f8bdbf0ed46d" providerId="AD" clId="Web-{80008943-E893-40F1-9CCF-BE7F5BA7749C}" dt="2022-05-09T10:27:43.506" v="324" actId="20577"/>
          <ac:spMkLst>
            <pc:docMk/>
            <pc:sldMk cId="1923453952" sldId="318"/>
            <ac:spMk id="2" creationId="{07A41F83-D10B-B73D-0878-72CAB1454DF3}"/>
          </ac:spMkLst>
        </pc:spChg>
      </pc:sldChg>
    </pc:docChg>
  </pc:docChgLst>
  <pc:docChgLst>
    <pc:chgData name="Gedeon Ngoga" userId="S::gngoga@pih.org::95234afa-3abd-4a07-a316-f8bdbf0ed46d" providerId="AD" clId="Web-{24847E62-683B-4FBE-97C1-C86E35F858C0}"/>
    <pc:docChg chg="delSld modSld modSection">
      <pc:chgData name="Gedeon Ngoga" userId="S::gngoga@pih.org::95234afa-3abd-4a07-a316-f8bdbf0ed46d" providerId="AD" clId="Web-{24847E62-683B-4FBE-97C1-C86E35F858C0}" dt="2022-05-04T14:57:53.281" v="54"/>
      <pc:docMkLst>
        <pc:docMk/>
      </pc:docMkLst>
      <pc:sldChg chg="del">
        <pc:chgData name="Gedeon Ngoga" userId="S::gngoga@pih.org::95234afa-3abd-4a07-a316-f8bdbf0ed46d" providerId="AD" clId="Web-{24847E62-683B-4FBE-97C1-C86E35F858C0}" dt="2022-05-04T14:57:53.281" v="54"/>
        <pc:sldMkLst>
          <pc:docMk/>
          <pc:sldMk cId="444685831" sldId="299"/>
        </pc:sldMkLst>
      </pc:sldChg>
      <pc:sldChg chg="modSp">
        <pc:chgData name="Gedeon Ngoga" userId="S::gngoga@pih.org::95234afa-3abd-4a07-a316-f8bdbf0ed46d" providerId="AD" clId="Web-{24847E62-683B-4FBE-97C1-C86E35F858C0}" dt="2022-05-04T14:57:23.030" v="53" actId="20577"/>
        <pc:sldMkLst>
          <pc:docMk/>
          <pc:sldMk cId="1316020415" sldId="300"/>
        </pc:sldMkLst>
        <pc:spChg chg="mod">
          <ac:chgData name="Gedeon Ngoga" userId="S::gngoga@pih.org::95234afa-3abd-4a07-a316-f8bdbf0ed46d" providerId="AD" clId="Web-{24847E62-683B-4FBE-97C1-C86E35F858C0}" dt="2022-05-04T14:57:23.030" v="53" actId="20577"/>
          <ac:spMkLst>
            <pc:docMk/>
            <pc:sldMk cId="1316020415" sldId="300"/>
            <ac:spMk id="2" creationId="{25129413-2FC4-4C32-598C-ECF1FA33FB1E}"/>
          </ac:spMkLst>
        </pc:spChg>
        <pc:graphicFrameChg chg="mod modGraphic">
          <ac:chgData name="Gedeon Ngoga" userId="S::gngoga@pih.org::95234afa-3abd-4a07-a316-f8bdbf0ed46d" providerId="AD" clId="Web-{24847E62-683B-4FBE-97C1-C86E35F858C0}" dt="2022-05-04T14:56:06.793" v="37"/>
          <ac:graphicFrameMkLst>
            <pc:docMk/>
            <pc:sldMk cId="1316020415" sldId="300"/>
            <ac:graphicFrameMk id="5" creationId="{96823ABF-6D26-5C2F-B792-EEEC6BB15125}"/>
          </ac:graphicFrameMkLst>
        </pc:graphicFrameChg>
      </pc:sldChg>
    </pc:docChg>
  </pc:docChgLst>
  <pc:docChgLst>
    <pc:chgData name="Ruiz, Ramon G." userId="3a229865-9595-4bb3-8cd4-1bf3291bdd0b" providerId="ADAL" clId="{08273BB4-82F3-4D60-84E5-A69278CE55A7}"/>
    <pc:docChg chg="undo redo custSel addSld delSld modSld modMainMaster addSection modSection">
      <pc:chgData name="Ruiz, Ramon G." userId="3a229865-9595-4bb3-8cd4-1bf3291bdd0b" providerId="ADAL" clId="{08273BB4-82F3-4D60-84E5-A69278CE55A7}" dt="2022-04-18T21:10:40.517" v="2279" actId="20577"/>
      <pc:docMkLst>
        <pc:docMk/>
      </pc:docMkLst>
      <pc:sldChg chg="addSp delSp modSp mod chgLayout">
        <pc:chgData name="Ruiz, Ramon G." userId="3a229865-9595-4bb3-8cd4-1bf3291bdd0b" providerId="ADAL" clId="{08273BB4-82F3-4D60-84E5-A69278CE55A7}" dt="2022-04-18T18:59:46.459" v="214" actId="20577"/>
        <pc:sldMkLst>
          <pc:docMk/>
          <pc:sldMk cId="1141591345" sldId="256"/>
        </pc:sldMkLst>
        <pc:spChg chg="mod ord">
          <ac:chgData name="Ruiz, Ramon G." userId="3a229865-9595-4bb3-8cd4-1bf3291bdd0b" providerId="ADAL" clId="{08273BB4-82F3-4D60-84E5-A69278CE55A7}" dt="2022-04-18T18:56:42.805" v="133" actId="6264"/>
          <ac:spMkLst>
            <pc:docMk/>
            <pc:sldMk cId="1141591345" sldId="256"/>
            <ac:spMk id="2" creationId="{4A2912ED-31AB-4B8F-9A08-4004C5ECC0F5}"/>
          </ac:spMkLst>
        </pc:spChg>
        <pc:spChg chg="mod ord">
          <ac:chgData name="Ruiz, Ramon G." userId="3a229865-9595-4bb3-8cd4-1bf3291bdd0b" providerId="ADAL" clId="{08273BB4-82F3-4D60-84E5-A69278CE55A7}" dt="2022-04-18T18:56:42.805" v="133" actId="6264"/>
          <ac:spMkLst>
            <pc:docMk/>
            <pc:sldMk cId="1141591345" sldId="256"/>
            <ac:spMk id="3" creationId="{1A1605E6-0095-4FFA-AD85-34E4F3411307}"/>
          </ac:spMkLst>
        </pc:spChg>
        <pc:spChg chg="add del mod">
          <ac:chgData name="Ruiz, Ramon G." userId="3a229865-9595-4bb3-8cd4-1bf3291bdd0b" providerId="ADAL" clId="{08273BB4-82F3-4D60-84E5-A69278CE55A7}" dt="2022-04-18T18:54:47.369" v="121" actId="478"/>
          <ac:spMkLst>
            <pc:docMk/>
            <pc:sldMk cId="1141591345" sldId="256"/>
            <ac:spMk id="4" creationId="{22839927-1B5A-4F23-A44E-8AA70DA55D8D}"/>
          </ac:spMkLst>
        </pc:spChg>
        <pc:spChg chg="add del mod">
          <ac:chgData name="Ruiz, Ramon G." userId="3a229865-9595-4bb3-8cd4-1bf3291bdd0b" providerId="ADAL" clId="{08273BB4-82F3-4D60-84E5-A69278CE55A7}" dt="2022-04-18T18:56:42.805" v="133" actId="6264"/>
          <ac:spMkLst>
            <pc:docMk/>
            <pc:sldMk cId="1141591345" sldId="256"/>
            <ac:spMk id="5" creationId="{AEBD0171-6620-414E-82AC-97876F0C20CB}"/>
          </ac:spMkLst>
        </pc:spChg>
        <pc:spChg chg="add del mod">
          <ac:chgData name="Ruiz, Ramon G." userId="3a229865-9595-4bb3-8cd4-1bf3291bdd0b" providerId="ADAL" clId="{08273BB4-82F3-4D60-84E5-A69278CE55A7}" dt="2022-04-18T18:56:42.805" v="133" actId="6264"/>
          <ac:spMkLst>
            <pc:docMk/>
            <pc:sldMk cId="1141591345" sldId="256"/>
            <ac:spMk id="6" creationId="{C6F73E4C-1367-4B28-8E81-619C5B9EB713}"/>
          </ac:spMkLst>
        </pc:spChg>
        <pc:spChg chg="add mod ord">
          <ac:chgData name="Ruiz, Ramon G." userId="3a229865-9595-4bb3-8cd4-1bf3291bdd0b" providerId="ADAL" clId="{08273BB4-82F3-4D60-84E5-A69278CE55A7}" dt="2022-04-18T18:59:46.459" v="214" actId="20577"/>
          <ac:spMkLst>
            <pc:docMk/>
            <pc:sldMk cId="1141591345" sldId="256"/>
            <ac:spMk id="7" creationId="{4AE787EE-A292-417E-9BD2-D962DD7292B5}"/>
          </ac:spMkLst>
        </pc:spChg>
      </pc:sldChg>
      <pc:sldChg chg="addSp delSp modSp mod">
        <pc:chgData name="Ruiz, Ramon G." userId="3a229865-9595-4bb3-8cd4-1bf3291bdd0b" providerId="ADAL" clId="{08273BB4-82F3-4D60-84E5-A69278CE55A7}" dt="2022-04-18T19:06:05.101" v="276" actId="478"/>
        <pc:sldMkLst>
          <pc:docMk/>
          <pc:sldMk cId="2125584687" sldId="257"/>
        </pc:sldMkLst>
        <pc:spChg chg="mod">
          <ac:chgData name="Ruiz, Ramon G." userId="3a229865-9595-4bb3-8cd4-1bf3291bdd0b" providerId="ADAL" clId="{08273BB4-82F3-4D60-84E5-A69278CE55A7}" dt="2022-04-18T18:41:25.367" v="12" actId="27636"/>
          <ac:spMkLst>
            <pc:docMk/>
            <pc:sldMk cId="2125584687" sldId="257"/>
            <ac:spMk id="2" creationId="{6B4750C9-66A0-4D29-8070-1EA6711D919D}"/>
          </ac:spMkLst>
        </pc:spChg>
        <pc:spChg chg="mod">
          <ac:chgData name="Ruiz, Ramon G." userId="3a229865-9595-4bb3-8cd4-1bf3291bdd0b" providerId="ADAL" clId="{08273BB4-82F3-4D60-84E5-A69278CE55A7}" dt="2022-04-18T18:59:58.248" v="231" actId="12788"/>
          <ac:spMkLst>
            <pc:docMk/>
            <pc:sldMk cId="2125584687" sldId="257"/>
            <ac:spMk id="3" creationId="{2AF9B79B-CA24-4B30-9231-C8FC9F30CE2D}"/>
          </ac:spMkLst>
        </pc:spChg>
        <pc:spChg chg="add del mod ord">
          <ac:chgData name="Ruiz, Ramon G." userId="3a229865-9595-4bb3-8cd4-1bf3291bdd0b" providerId="ADAL" clId="{08273BB4-82F3-4D60-84E5-A69278CE55A7}" dt="2022-04-18T19:06:05.101" v="276" actId="478"/>
          <ac:spMkLst>
            <pc:docMk/>
            <pc:sldMk cId="2125584687" sldId="257"/>
            <ac:spMk id="4" creationId="{CF1E050B-7307-481F-88B9-88793ABC2C99}"/>
          </ac:spMkLst>
        </pc:spChg>
      </pc:sldChg>
      <pc:sldChg chg="addSp delSp modSp mod chgLayout">
        <pc:chgData name="Ruiz, Ramon G." userId="3a229865-9595-4bb3-8cd4-1bf3291bdd0b" providerId="ADAL" clId="{08273BB4-82F3-4D60-84E5-A69278CE55A7}" dt="2022-04-18T18:50:55.378" v="79" actId="948"/>
        <pc:sldMkLst>
          <pc:docMk/>
          <pc:sldMk cId="3925086155" sldId="258"/>
        </pc:sldMkLst>
        <pc:spChg chg="mod ord">
          <ac:chgData name="Ruiz, Ramon G." userId="3a229865-9595-4bb3-8cd4-1bf3291bdd0b" providerId="ADAL" clId="{08273BB4-82F3-4D60-84E5-A69278CE55A7}" dt="2022-04-18T18:50:32.017" v="75" actId="6264"/>
          <ac:spMkLst>
            <pc:docMk/>
            <pc:sldMk cId="3925086155" sldId="258"/>
            <ac:spMk id="2" creationId="{8A198717-958D-4C05-ABFB-E840A990AD8D}"/>
          </ac:spMkLst>
        </pc:spChg>
        <pc:spChg chg="del">
          <ac:chgData name="Ruiz, Ramon G." userId="3a229865-9595-4bb3-8cd4-1bf3291bdd0b" providerId="ADAL" clId="{08273BB4-82F3-4D60-84E5-A69278CE55A7}" dt="2022-04-18T18:44:53.630" v="21" actId="6264"/>
          <ac:spMkLst>
            <pc:docMk/>
            <pc:sldMk cId="3925086155" sldId="258"/>
            <ac:spMk id="3" creationId="{20259E6B-B77D-4C6A-9A84-291831865D35}"/>
          </ac:spMkLst>
        </pc:spChg>
        <pc:spChg chg="add del mod">
          <ac:chgData name="Ruiz, Ramon G." userId="3a229865-9595-4bb3-8cd4-1bf3291bdd0b" providerId="ADAL" clId="{08273BB4-82F3-4D60-84E5-A69278CE55A7}" dt="2022-04-18T18:44:53.630" v="21" actId="6264"/>
          <ac:spMkLst>
            <pc:docMk/>
            <pc:sldMk cId="3925086155" sldId="258"/>
            <ac:spMk id="4" creationId="{DB6D590B-1FB2-42F6-A704-D619A67C4A29}"/>
          </ac:spMkLst>
        </pc:spChg>
        <pc:spChg chg="add mod ord">
          <ac:chgData name="Ruiz, Ramon G." userId="3a229865-9595-4bb3-8cd4-1bf3291bdd0b" providerId="ADAL" clId="{08273BB4-82F3-4D60-84E5-A69278CE55A7}" dt="2022-04-18T18:50:55.378" v="79" actId="948"/>
          <ac:spMkLst>
            <pc:docMk/>
            <pc:sldMk cId="3925086155" sldId="258"/>
            <ac:spMk id="5" creationId="{8A85FD98-54BE-4BE5-A62B-DBA295395B9E}"/>
          </ac:spMkLst>
        </pc:spChg>
        <pc:spChg chg="add del mod">
          <ac:chgData name="Ruiz, Ramon G." userId="3a229865-9595-4bb3-8cd4-1bf3291bdd0b" providerId="ADAL" clId="{08273BB4-82F3-4D60-84E5-A69278CE55A7}" dt="2022-04-18T18:50:32.017" v="75" actId="6264"/>
          <ac:spMkLst>
            <pc:docMk/>
            <pc:sldMk cId="3925086155" sldId="258"/>
            <ac:spMk id="6" creationId="{6DA97978-7FAA-47C2-A1D6-4E54F4F4B5BE}"/>
          </ac:spMkLst>
        </pc:spChg>
        <pc:spChg chg="add del mod">
          <ac:chgData name="Ruiz, Ramon G." userId="3a229865-9595-4bb3-8cd4-1bf3291bdd0b" providerId="ADAL" clId="{08273BB4-82F3-4D60-84E5-A69278CE55A7}" dt="2022-04-18T18:50:32.017" v="75" actId="6264"/>
          <ac:spMkLst>
            <pc:docMk/>
            <pc:sldMk cId="3925086155" sldId="258"/>
            <ac:spMk id="7" creationId="{4A931838-2AC7-466B-AE1D-C9E6EBBA615A}"/>
          </ac:spMkLst>
        </pc:spChg>
      </pc:sldChg>
      <pc:sldChg chg="modSp mod">
        <pc:chgData name="Ruiz, Ramon G." userId="3a229865-9595-4bb3-8cd4-1bf3291bdd0b" providerId="ADAL" clId="{08273BB4-82F3-4D60-84E5-A69278CE55A7}" dt="2022-04-18T20:27:57.993" v="1835" actId="20577"/>
        <pc:sldMkLst>
          <pc:docMk/>
          <pc:sldMk cId="3280822468" sldId="259"/>
        </pc:sldMkLst>
        <pc:spChg chg="mod">
          <ac:chgData name="Ruiz, Ramon G." userId="3a229865-9595-4bb3-8cd4-1bf3291bdd0b" providerId="ADAL" clId="{08273BB4-82F3-4D60-84E5-A69278CE55A7}" dt="2022-04-18T18:41:25.380" v="13" actId="27636"/>
          <ac:spMkLst>
            <pc:docMk/>
            <pc:sldMk cId="3280822468" sldId="259"/>
            <ac:spMk id="2" creationId="{F9249597-F09B-43E3-9030-966BB928EEF4}"/>
          </ac:spMkLst>
        </pc:spChg>
        <pc:spChg chg="mod">
          <ac:chgData name="Ruiz, Ramon G." userId="3a229865-9595-4bb3-8cd4-1bf3291bdd0b" providerId="ADAL" clId="{08273BB4-82F3-4D60-84E5-A69278CE55A7}" dt="2022-04-18T20:27:57.993" v="1835" actId="20577"/>
          <ac:spMkLst>
            <pc:docMk/>
            <pc:sldMk cId="3280822468" sldId="259"/>
            <ac:spMk id="3" creationId="{91FF32E7-6DCA-4418-9CB6-98FDDCBF88CC}"/>
          </ac:spMkLst>
        </pc:spChg>
      </pc:sldChg>
      <pc:sldChg chg="addSp delSp modSp new mod modClrScheme chgLayout">
        <pc:chgData name="Ruiz, Ramon G." userId="3a229865-9595-4bb3-8cd4-1bf3291bdd0b" providerId="ADAL" clId="{08273BB4-82F3-4D60-84E5-A69278CE55A7}" dt="2022-04-18T19:08:27.850" v="294" actId="6264"/>
        <pc:sldMkLst>
          <pc:docMk/>
          <pc:sldMk cId="3038688093" sldId="260"/>
        </pc:sldMkLst>
        <pc:spChg chg="del mod ord">
          <ac:chgData name="Ruiz, Ramon G." userId="3a229865-9595-4bb3-8cd4-1bf3291bdd0b" providerId="ADAL" clId="{08273BB4-82F3-4D60-84E5-A69278CE55A7}" dt="2022-04-18T19:04:10.829" v="243" actId="700"/>
          <ac:spMkLst>
            <pc:docMk/>
            <pc:sldMk cId="3038688093" sldId="260"/>
            <ac:spMk id="2" creationId="{40112CDB-9489-43B5-9908-24A79088092A}"/>
          </ac:spMkLst>
        </pc:spChg>
        <pc:spChg chg="del mod ord">
          <ac:chgData name="Ruiz, Ramon G." userId="3a229865-9595-4bb3-8cd4-1bf3291bdd0b" providerId="ADAL" clId="{08273BB4-82F3-4D60-84E5-A69278CE55A7}" dt="2022-04-18T19:04:10.829" v="243" actId="700"/>
          <ac:spMkLst>
            <pc:docMk/>
            <pc:sldMk cId="3038688093" sldId="260"/>
            <ac:spMk id="3" creationId="{40F0F395-DB40-4BDE-9627-638E57ED8018}"/>
          </ac:spMkLst>
        </pc:spChg>
        <pc:spChg chg="add mod ord">
          <ac:chgData name="Ruiz, Ramon G." userId="3a229865-9595-4bb3-8cd4-1bf3291bdd0b" providerId="ADAL" clId="{08273BB4-82F3-4D60-84E5-A69278CE55A7}" dt="2022-04-18T19:08:27.850" v="294" actId="6264"/>
          <ac:spMkLst>
            <pc:docMk/>
            <pc:sldMk cId="3038688093" sldId="260"/>
            <ac:spMk id="4" creationId="{1A775F0D-85AC-47CF-96FE-A6270E535D37}"/>
          </ac:spMkLst>
        </pc:spChg>
        <pc:spChg chg="add del mod ord">
          <ac:chgData name="Ruiz, Ramon G." userId="3a229865-9595-4bb3-8cd4-1bf3291bdd0b" providerId="ADAL" clId="{08273BB4-82F3-4D60-84E5-A69278CE55A7}" dt="2022-04-18T19:06:46.790" v="279" actId="6264"/>
          <ac:spMkLst>
            <pc:docMk/>
            <pc:sldMk cId="3038688093" sldId="260"/>
            <ac:spMk id="5" creationId="{9A40BA4B-E283-4052-A8F0-F1B6A03A079A}"/>
          </ac:spMkLst>
        </pc:spChg>
        <pc:spChg chg="add del mod">
          <ac:chgData name="Ruiz, Ramon G." userId="3a229865-9595-4bb3-8cd4-1bf3291bdd0b" providerId="ADAL" clId="{08273BB4-82F3-4D60-84E5-A69278CE55A7}" dt="2022-04-18T19:06:46.790" v="279" actId="6264"/>
          <ac:spMkLst>
            <pc:docMk/>
            <pc:sldMk cId="3038688093" sldId="260"/>
            <ac:spMk id="6" creationId="{5D7DDB7A-2B2C-4447-8B68-CF0438B545C6}"/>
          </ac:spMkLst>
        </pc:spChg>
        <pc:spChg chg="add del mod ord">
          <ac:chgData name="Ruiz, Ramon G." userId="3a229865-9595-4bb3-8cd4-1bf3291bdd0b" providerId="ADAL" clId="{08273BB4-82F3-4D60-84E5-A69278CE55A7}" dt="2022-04-18T19:08:27.850" v="294" actId="6264"/>
          <ac:spMkLst>
            <pc:docMk/>
            <pc:sldMk cId="3038688093" sldId="260"/>
            <ac:spMk id="7" creationId="{EBD4D748-41CD-4BC7-86D2-8123A7387890}"/>
          </ac:spMkLst>
        </pc:spChg>
        <pc:spChg chg="add del mod">
          <ac:chgData name="Ruiz, Ramon G." userId="3a229865-9595-4bb3-8cd4-1bf3291bdd0b" providerId="ADAL" clId="{08273BB4-82F3-4D60-84E5-A69278CE55A7}" dt="2022-04-18T19:08:27.850" v="294" actId="6264"/>
          <ac:spMkLst>
            <pc:docMk/>
            <pc:sldMk cId="3038688093" sldId="260"/>
            <ac:spMk id="8" creationId="{92CCA0C8-0038-41E4-A066-D08E52631305}"/>
          </ac:spMkLst>
        </pc:spChg>
        <pc:spChg chg="add mod ord">
          <ac:chgData name="Ruiz, Ramon G." userId="3a229865-9595-4bb3-8cd4-1bf3291bdd0b" providerId="ADAL" clId="{08273BB4-82F3-4D60-84E5-A69278CE55A7}" dt="2022-04-18T19:08:27.850" v="294" actId="6264"/>
          <ac:spMkLst>
            <pc:docMk/>
            <pc:sldMk cId="3038688093" sldId="260"/>
            <ac:spMk id="9" creationId="{A21B4B1B-BF2E-4ED7-8505-2BA75BFDB9CD}"/>
          </ac:spMkLst>
        </pc:spChg>
      </pc:sldChg>
      <pc:sldChg chg="addSp delSp modSp new mod modClrScheme chgLayout modNotesTx">
        <pc:chgData name="Ruiz, Ramon G." userId="3a229865-9595-4bb3-8cd4-1bf3291bdd0b" providerId="ADAL" clId="{08273BB4-82F3-4D60-84E5-A69278CE55A7}" dt="2022-04-18T19:26:30.491" v="459" actId="20577"/>
        <pc:sldMkLst>
          <pc:docMk/>
          <pc:sldMk cId="3206351484" sldId="261"/>
        </pc:sldMkLst>
        <pc:spChg chg="del mod ord">
          <ac:chgData name="Ruiz, Ramon G." userId="3a229865-9595-4bb3-8cd4-1bf3291bdd0b" providerId="ADAL" clId="{08273BB4-82F3-4D60-84E5-A69278CE55A7}" dt="2022-04-18T19:08:43.891" v="296" actId="700"/>
          <ac:spMkLst>
            <pc:docMk/>
            <pc:sldMk cId="3206351484" sldId="261"/>
            <ac:spMk id="2" creationId="{2645D1BC-2E85-4B9A-B8DF-D5A3B0C7AF57}"/>
          </ac:spMkLst>
        </pc:spChg>
        <pc:spChg chg="del mod ord">
          <ac:chgData name="Ruiz, Ramon G." userId="3a229865-9595-4bb3-8cd4-1bf3291bdd0b" providerId="ADAL" clId="{08273BB4-82F3-4D60-84E5-A69278CE55A7}" dt="2022-04-18T19:08:43.891" v="296" actId="700"/>
          <ac:spMkLst>
            <pc:docMk/>
            <pc:sldMk cId="3206351484" sldId="261"/>
            <ac:spMk id="3" creationId="{AEB99EA2-1B21-4D76-B952-38CA4B088FAE}"/>
          </ac:spMkLst>
        </pc:spChg>
        <pc:spChg chg="add mod ord">
          <ac:chgData name="Ruiz, Ramon G." userId="3a229865-9595-4bb3-8cd4-1bf3291bdd0b" providerId="ADAL" clId="{08273BB4-82F3-4D60-84E5-A69278CE55A7}" dt="2022-04-18T19:19:24.662" v="339" actId="6264"/>
          <ac:spMkLst>
            <pc:docMk/>
            <pc:sldMk cId="3206351484" sldId="261"/>
            <ac:spMk id="4" creationId="{93C89442-FAA9-42C4-B8FF-C7287569BED9}"/>
          </ac:spMkLst>
        </pc:spChg>
        <pc:spChg chg="add mod ord">
          <ac:chgData name="Ruiz, Ramon G." userId="3a229865-9595-4bb3-8cd4-1bf3291bdd0b" providerId="ADAL" clId="{08273BB4-82F3-4D60-84E5-A69278CE55A7}" dt="2022-04-18T19:19:47.171" v="349" actId="20577"/>
          <ac:spMkLst>
            <pc:docMk/>
            <pc:sldMk cId="3206351484" sldId="261"/>
            <ac:spMk id="5" creationId="{D7DA77E1-F6ED-4628-92EE-4FE3144E45C8}"/>
          </ac:spMkLst>
        </pc:spChg>
        <pc:spChg chg="add del mod">
          <ac:chgData name="Ruiz, Ramon G." userId="3a229865-9595-4bb3-8cd4-1bf3291bdd0b" providerId="ADAL" clId="{08273BB4-82F3-4D60-84E5-A69278CE55A7}" dt="2022-04-18T19:19:24.662" v="339" actId="6264"/>
          <ac:spMkLst>
            <pc:docMk/>
            <pc:sldMk cId="3206351484" sldId="261"/>
            <ac:spMk id="6" creationId="{05527700-E24D-4728-BAAD-AB12A672E8E0}"/>
          </ac:spMkLst>
        </pc:spChg>
        <pc:spChg chg="add del mod">
          <ac:chgData name="Ruiz, Ramon G." userId="3a229865-9595-4bb3-8cd4-1bf3291bdd0b" providerId="ADAL" clId="{08273BB4-82F3-4D60-84E5-A69278CE55A7}" dt="2022-04-18T19:19:24.662" v="339" actId="6264"/>
          <ac:spMkLst>
            <pc:docMk/>
            <pc:sldMk cId="3206351484" sldId="261"/>
            <ac:spMk id="7" creationId="{F01A1E46-0EC3-4646-9C35-13FD12CEDB73}"/>
          </ac:spMkLst>
        </pc:spChg>
        <pc:spChg chg="add mod ord">
          <ac:chgData name="Ruiz, Ramon G." userId="3a229865-9595-4bb3-8cd4-1bf3291bdd0b" providerId="ADAL" clId="{08273BB4-82F3-4D60-84E5-A69278CE55A7}" dt="2022-04-18T19:26:30.491" v="459" actId="20577"/>
          <ac:spMkLst>
            <pc:docMk/>
            <pc:sldMk cId="3206351484" sldId="261"/>
            <ac:spMk id="8" creationId="{A620ED3A-5E7A-4A4A-BF4C-05D4EAFCA563}"/>
          </ac:spMkLst>
        </pc:spChg>
      </pc:sldChg>
      <pc:sldChg chg="addSp delSp modSp new mod modClrScheme addCm delCm modCm chgLayout">
        <pc:chgData name="Ruiz, Ramon G." userId="3a229865-9595-4bb3-8cd4-1bf3291bdd0b" providerId="ADAL" clId="{08273BB4-82F3-4D60-84E5-A69278CE55A7}" dt="2022-04-18T19:56:57.732" v="751" actId="207"/>
        <pc:sldMkLst>
          <pc:docMk/>
          <pc:sldMk cId="3347801919" sldId="262"/>
        </pc:sldMkLst>
        <pc:spChg chg="mod ord">
          <ac:chgData name="Ruiz, Ramon G." userId="3a229865-9595-4bb3-8cd4-1bf3291bdd0b" providerId="ADAL" clId="{08273BB4-82F3-4D60-84E5-A69278CE55A7}" dt="2022-04-18T19:39:24.577" v="517" actId="700"/>
          <ac:spMkLst>
            <pc:docMk/>
            <pc:sldMk cId="3347801919" sldId="262"/>
            <ac:spMk id="2" creationId="{40C2D66B-A08C-40B2-93E8-ACA80FC3A308}"/>
          </ac:spMkLst>
        </pc:spChg>
        <pc:spChg chg="del">
          <ac:chgData name="Ruiz, Ramon G." userId="3a229865-9595-4bb3-8cd4-1bf3291bdd0b" providerId="ADAL" clId="{08273BB4-82F3-4D60-84E5-A69278CE55A7}" dt="2022-04-18T19:35:52.837" v="477" actId="931"/>
          <ac:spMkLst>
            <pc:docMk/>
            <pc:sldMk cId="3347801919" sldId="262"/>
            <ac:spMk id="3" creationId="{BFBFE68A-BBB7-4DFE-B7FC-36E9E0689909}"/>
          </ac:spMkLst>
        </pc:spChg>
        <pc:spChg chg="add del mod">
          <ac:chgData name="Ruiz, Ramon G." userId="3a229865-9595-4bb3-8cd4-1bf3291bdd0b" providerId="ADAL" clId="{08273BB4-82F3-4D60-84E5-A69278CE55A7}" dt="2022-04-18T19:37:59.528" v="486" actId="6264"/>
          <ac:spMkLst>
            <pc:docMk/>
            <pc:sldMk cId="3347801919" sldId="262"/>
            <ac:spMk id="7" creationId="{AE4C0BED-7D61-41BD-B76A-4DAA8163CD00}"/>
          </ac:spMkLst>
        </pc:spChg>
        <pc:spChg chg="add del mod">
          <ac:chgData name="Ruiz, Ramon G." userId="3a229865-9595-4bb3-8cd4-1bf3291bdd0b" providerId="ADAL" clId="{08273BB4-82F3-4D60-84E5-A69278CE55A7}" dt="2022-04-18T19:37:59.528" v="486" actId="6264"/>
          <ac:spMkLst>
            <pc:docMk/>
            <pc:sldMk cId="3347801919" sldId="262"/>
            <ac:spMk id="8" creationId="{CF0974B3-79F4-41F6-B415-291D5983F3EE}"/>
          </ac:spMkLst>
        </pc:spChg>
        <pc:spChg chg="add del mod ord">
          <ac:chgData name="Ruiz, Ramon G." userId="3a229865-9595-4bb3-8cd4-1bf3291bdd0b" providerId="ADAL" clId="{08273BB4-82F3-4D60-84E5-A69278CE55A7}" dt="2022-04-18T19:38:05.925" v="488" actId="700"/>
          <ac:spMkLst>
            <pc:docMk/>
            <pc:sldMk cId="3347801919" sldId="262"/>
            <ac:spMk id="9" creationId="{DEFEB714-D8FA-49BA-901B-CAE69B53A514}"/>
          </ac:spMkLst>
        </pc:spChg>
        <pc:spChg chg="add del mod ord">
          <ac:chgData name="Ruiz, Ramon G." userId="3a229865-9595-4bb3-8cd4-1bf3291bdd0b" providerId="ADAL" clId="{08273BB4-82F3-4D60-84E5-A69278CE55A7}" dt="2022-04-18T19:38:13.520" v="490" actId="700"/>
          <ac:spMkLst>
            <pc:docMk/>
            <pc:sldMk cId="3347801919" sldId="262"/>
            <ac:spMk id="10" creationId="{624AF20B-6A19-4C08-BD30-3C276949A105}"/>
          </ac:spMkLst>
        </pc:spChg>
        <pc:spChg chg="add del mod ord">
          <ac:chgData name="Ruiz, Ramon G." userId="3a229865-9595-4bb3-8cd4-1bf3291bdd0b" providerId="ADAL" clId="{08273BB4-82F3-4D60-84E5-A69278CE55A7}" dt="2022-04-18T19:38:16.842" v="491" actId="700"/>
          <ac:spMkLst>
            <pc:docMk/>
            <pc:sldMk cId="3347801919" sldId="262"/>
            <ac:spMk id="11" creationId="{ACCF186B-BF78-41DA-8368-2540F2F317A9}"/>
          </ac:spMkLst>
        </pc:spChg>
        <pc:spChg chg="add del mod ord">
          <ac:chgData name="Ruiz, Ramon G." userId="3a229865-9595-4bb3-8cd4-1bf3291bdd0b" providerId="ADAL" clId="{08273BB4-82F3-4D60-84E5-A69278CE55A7}" dt="2022-04-18T19:38:16.842" v="491" actId="700"/>
          <ac:spMkLst>
            <pc:docMk/>
            <pc:sldMk cId="3347801919" sldId="262"/>
            <ac:spMk id="12" creationId="{B36D481F-09A3-49D0-96DB-57F23A7143A5}"/>
          </ac:spMkLst>
        </pc:spChg>
        <pc:spChg chg="add del mod ord">
          <ac:chgData name="Ruiz, Ramon G." userId="3a229865-9595-4bb3-8cd4-1bf3291bdd0b" providerId="ADAL" clId="{08273BB4-82F3-4D60-84E5-A69278CE55A7}" dt="2022-04-18T19:38:16.842" v="491" actId="700"/>
          <ac:spMkLst>
            <pc:docMk/>
            <pc:sldMk cId="3347801919" sldId="262"/>
            <ac:spMk id="13" creationId="{3886A066-E591-4DCB-A5C2-86C229E5C509}"/>
          </ac:spMkLst>
        </pc:spChg>
        <pc:spChg chg="add del mod ord">
          <ac:chgData name="Ruiz, Ramon G." userId="3a229865-9595-4bb3-8cd4-1bf3291bdd0b" providerId="ADAL" clId="{08273BB4-82F3-4D60-84E5-A69278CE55A7}" dt="2022-04-18T19:38:20.598" v="493" actId="6264"/>
          <ac:spMkLst>
            <pc:docMk/>
            <pc:sldMk cId="3347801919" sldId="262"/>
            <ac:spMk id="14" creationId="{27AF31F9-5F40-4A93-AF8E-94837E20B140}"/>
          </ac:spMkLst>
        </pc:spChg>
        <pc:spChg chg="add del mod">
          <ac:chgData name="Ruiz, Ramon G." userId="3a229865-9595-4bb3-8cd4-1bf3291bdd0b" providerId="ADAL" clId="{08273BB4-82F3-4D60-84E5-A69278CE55A7}" dt="2022-04-18T19:38:20.598" v="493" actId="6264"/>
          <ac:spMkLst>
            <pc:docMk/>
            <pc:sldMk cId="3347801919" sldId="262"/>
            <ac:spMk id="15" creationId="{B72CE0DD-D03D-4703-9292-9E5CAB562857}"/>
          </ac:spMkLst>
        </pc:spChg>
        <pc:spChg chg="add del mod">
          <ac:chgData name="Ruiz, Ramon G." userId="3a229865-9595-4bb3-8cd4-1bf3291bdd0b" providerId="ADAL" clId="{08273BB4-82F3-4D60-84E5-A69278CE55A7}" dt="2022-04-18T19:38:20.598" v="493" actId="6264"/>
          <ac:spMkLst>
            <pc:docMk/>
            <pc:sldMk cId="3347801919" sldId="262"/>
            <ac:spMk id="16" creationId="{B60E7387-E48E-4095-9432-B36DF9A30455}"/>
          </ac:spMkLst>
        </pc:spChg>
        <pc:spChg chg="add del mod ord">
          <ac:chgData name="Ruiz, Ramon G." userId="3a229865-9595-4bb3-8cd4-1bf3291bdd0b" providerId="ADAL" clId="{08273BB4-82F3-4D60-84E5-A69278CE55A7}" dt="2022-04-18T19:39:20.647" v="515" actId="6264"/>
          <ac:spMkLst>
            <pc:docMk/>
            <pc:sldMk cId="3347801919" sldId="262"/>
            <ac:spMk id="17" creationId="{F37E1D66-4BB5-4BE8-BE73-071CCE7E9F79}"/>
          </ac:spMkLst>
        </pc:spChg>
        <pc:spChg chg="add del mod">
          <ac:chgData name="Ruiz, Ramon G." userId="3a229865-9595-4bb3-8cd4-1bf3291bdd0b" providerId="ADAL" clId="{08273BB4-82F3-4D60-84E5-A69278CE55A7}" dt="2022-04-18T19:39:20.647" v="515" actId="6264"/>
          <ac:spMkLst>
            <pc:docMk/>
            <pc:sldMk cId="3347801919" sldId="262"/>
            <ac:spMk id="19" creationId="{6CC12CC7-23A8-44C9-BBBD-04C59ACA610D}"/>
          </ac:spMkLst>
        </pc:spChg>
        <pc:spChg chg="add del mod">
          <ac:chgData name="Ruiz, Ramon G." userId="3a229865-9595-4bb3-8cd4-1bf3291bdd0b" providerId="ADAL" clId="{08273BB4-82F3-4D60-84E5-A69278CE55A7}" dt="2022-04-18T19:39:20.647" v="515" actId="6264"/>
          <ac:spMkLst>
            <pc:docMk/>
            <pc:sldMk cId="3347801919" sldId="262"/>
            <ac:spMk id="20" creationId="{AF86C250-FE54-4B4E-A70D-95525112D15B}"/>
          </ac:spMkLst>
        </pc:spChg>
        <pc:spChg chg="add del mod ord">
          <ac:chgData name="Ruiz, Ramon G." userId="3a229865-9595-4bb3-8cd4-1bf3291bdd0b" providerId="ADAL" clId="{08273BB4-82F3-4D60-84E5-A69278CE55A7}" dt="2022-04-18T19:39:24.577" v="517" actId="700"/>
          <ac:spMkLst>
            <pc:docMk/>
            <pc:sldMk cId="3347801919" sldId="262"/>
            <ac:spMk id="21" creationId="{75B788AB-CE5D-4AB4-97D0-9FF99DC68B86}"/>
          </ac:spMkLst>
        </pc:spChg>
        <pc:spChg chg="add del mod ord">
          <ac:chgData name="Ruiz, Ramon G." userId="3a229865-9595-4bb3-8cd4-1bf3291bdd0b" providerId="ADAL" clId="{08273BB4-82F3-4D60-84E5-A69278CE55A7}" dt="2022-04-18T19:39:24.577" v="517" actId="700"/>
          <ac:spMkLst>
            <pc:docMk/>
            <pc:sldMk cId="3347801919" sldId="262"/>
            <ac:spMk id="22" creationId="{AF371533-EDDD-4631-9D3E-88315CEDFBC3}"/>
          </ac:spMkLst>
        </pc:spChg>
        <pc:spChg chg="add mod ord">
          <ac:chgData name="Ruiz, Ramon G." userId="3a229865-9595-4bb3-8cd4-1bf3291bdd0b" providerId="ADAL" clId="{08273BB4-82F3-4D60-84E5-A69278CE55A7}" dt="2022-04-18T19:52:53.355" v="724"/>
          <ac:spMkLst>
            <pc:docMk/>
            <pc:sldMk cId="3347801919" sldId="262"/>
            <ac:spMk id="23" creationId="{5B1EA30B-BD8D-44F6-9450-A2B0B0B3C82E}"/>
          </ac:spMkLst>
        </pc:spChg>
        <pc:spChg chg="add mod">
          <ac:chgData name="Ruiz, Ramon G." userId="3a229865-9595-4bb3-8cd4-1bf3291bdd0b" providerId="ADAL" clId="{08273BB4-82F3-4D60-84E5-A69278CE55A7}" dt="2022-04-18T19:42:25.834" v="556" actId="20577"/>
          <ac:spMkLst>
            <pc:docMk/>
            <pc:sldMk cId="3347801919" sldId="262"/>
            <ac:spMk id="25" creationId="{BD9DE6B5-56DA-4AF8-8B59-78F105819D82}"/>
          </ac:spMkLst>
        </pc:spChg>
        <pc:spChg chg="add del mod">
          <ac:chgData name="Ruiz, Ramon G." userId="3a229865-9595-4bb3-8cd4-1bf3291bdd0b" providerId="ADAL" clId="{08273BB4-82F3-4D60-84E5-A69278CE55A7}" dt="2022-04-18T19:42:17.404" v="552" actId="478"/>
          <ac:spMkLst>
            <pc:docMk/>
            <pc:sldMk cId="3347801919" sldId="262"/>
            <ac:spMk id="32" creationId="{4579D92F-33D6-456D-BB11-684E1631A9FB}"/>
          </ac:spMkLst>
        </pc:spChg>
        <pc:spChg chg="add mod">
          <ac:chgData name="Ruiz, Ramon G." userId="3a229865-9595-4bb3-8cd4-1bf3291bdd0b" providerId="ADAL" clId="{08273BB4-82F3-4D60-84E5-A69278CE55A7}" dt="2022-04-18T19:52:22.984" v="721" actId="113"/>
          <ac:spMkLst>
            <pc:docMk/>
            <pc:sldMk cId="3347801919" sldId="262"/>
            <ac:spMk id="33" creationId="{423C126F-DA40-49BD-BFAF-73C874F08C4C}"/>
          </ac:spMkLst>
        </pc:spChg>
        <pc:spChg chg="add del mod">
          <ac:chgData name="Ruiz, Ramon G." userId="3a229865-9595-4bb3-8cd4-1bf3291bdd0b" providerId="ADAL" clId="{08273BB4-82F3-4D60-84E5-A69278CE55A7}" dt="2022-04-18T19:45:40.536" v="589" actId="478"/>
          <ac:spMkLst>
            <pc:docMk/>
            <pc:sldMk cId="3347801919" sldId="262"/>
            <ac:spMk id="34" creationId="{725147C2-B295-45BD-BCDC-E618CA8C1D0C}"/>
          </ac:spMkLst>
        </pc:spChg>
        <pc:spChg chg="add mod">
          <ac:chgData name="Ruiz, Ramon G." userId="3a229865-9595-4bb3-8cd4-1bf3291bdd0b" providerId="ADAL" clId="{08273BB4-82F3-4D60-84E5-A69278CE55A7}" dt="2022-04-18T19:52:24.802" v="722" actId="113"/>
          <ac:spMkLst>
            <pc:docMk/>
            <pc:sldMk cId="3347801919" sldId="262"/>
            <ac:spMk id="39" creationId="{3119E5D8-0954-4E16-B969-FDBD4E2B4680}"/>
          </ac:spMkLst>
        </pc:spChg>
        <pc:spChg chg="add mod">
          <ac:chgData name="Ruiz, Ramon G." userId="3a229865-9595-4bb3-8cd4-1bf3291bdd0b" providerId="ADAL" clId="{08273BB4-82F3-4D60-84E5-A69278CE55A7}" dt="2022-04-18T19:49:10.313" v="629" actId="571"/>
          <ac:spMkLst>
            <pc:docMk/>
            <pc:sldMk cId="3347801919" sldId="262"/>
            <ac:spMk id="47" creationId="{956DF94A-5045-4104-ACC9-82E6BB26CEEF}"/>
          </ac:spMkLst>
        </pc:spChg>
        <pc:spChg chg="mod">
          <ac:chgData name="Ruiz, Ramon G." userId="3a229865-9595-4bb3-8cd4-1bf3291bdd0b" providerId="ADAL" clId="{08273BB4-82F3-4D60-84E5-A69278CE55A7}" dt="2022-04-18T19:51:40.658" v="717" actId="207"/>
          <ac:spMkLst>
            <pc:docMk/>
            <pc:sldMk cId="3347801919" sldId="262"/>
            <ac:spMk id="50" creationId="{8824290D-23E2-4518-9ADE-0AC52AC76951}"/>
          </ac:spMkLst>
        </pc:spChg>
        <pc:grpChg chg="add mod">
          <ac:chgData name="Ruiz, Ramon G." userId="3a229865-9595-4bb3-8cd4-1bf3291bdd0b" providerId="ADAL" clId="{08273BB4-82F3-4D60-84E5-A69278CE55A7}" dt="2022-04-18T19:49:10.313" v="629" actId="571"/>
          <ac:grpSpMkLst>
            <pc:docMk/>
            <pc:sldMk cId="3347801919" sldId="262"/>
            <ac:grpSpMk id="45" creationId="{5012CFB6-2CB2-4A52-B980-2847ECDF5834}"/>
          </ac:grpSpMkLst>
        </pc:grpChg>
        <pc:grpChg chg="add mod">
          <ac:chgData name="Ruiz, Ramon G." userId="3a229865-9595-4bb3-8cd4-1bf3291bdd0b" providerId="ADAL" clId="{08273BB4-82F3-4D60-84E5-A69278CE55A7}" dt="2022-04-18T19:48:47.579" v="625" actId="12788"/>
          <ac:grpSpMkLst>
            <pc:docMk/>
            <pc:sldMk cId="3347801919" sldId="262"/>
            <ac:grpSpMk id="46" creationId="{25DE443E-52F5-48A5-A167-7D12E2D2123B}"/>
          </ac:grpSpMkLst>
        </pc:grpChg>
        <pc:grpChg chg="add mod">
          <ac:chgData name="Ruiz, Ramon G." userId="3a229865-9595-4bb3-8cd4-1bf3291bdd0b" providerId="ADAL" clId="{08273BB4-82F3-4D60-84E5-A69278CE55A7}" dt="2022-04-18T19:52:01.093" v="720" actId="1076"/>
          <ac:grpSpMkLst>
            <pc:docMk/>
            <pc:sldMk cId="3347801919" sldId="262"/>
            <ac:grpSpMk id="48" creationId="{8EC68B50-3408-4883-9934-51E03C687037}"/>
          </ac:grpSpMkLst>
        </pc:grpChg>
        <pc:picChg chg="add del mod ord">
          <ac:chgData name="Ruiz, Ramon G." userId="3a229865-9595-4bb3-8cd4-1bf3291bdd0b" providerId="ADAL" clId="{08273BB4-82F3-4D60-84E5-A69278CE55A7}" dt="2022-04-18T19:38:25.089" v="496" actId="478"/>
          <ac:picMkLst>
            <pc:docMk/>
            <pc:sldMk cId="3347801919" sldId="262"/>
            <ac:picMk id="5" creationId="{13EBC348-6D0D-4480-B4FA-7AE14E753A45}"/>
          </ac:picMkLst>
        </pc:picChg>
        <pc:picChg chg="add del mod">
          <ac:chgData name="Ruiz, Ramon G." userId="3a229865-9595-4bb3-8cd4-1bf3291bdd0b" providerId="ADAL" clId="{08273BB4-82F3-4D60-84E5-A69278CE55A7}" dt="2022-04-18T19:38:25.089" v="496" actId="478"/>
          <ac:picMkLst>
            <pc:docMk/>
            <pc:sldMk cId="3347801919" sldId="262"/>
            <ac:picMk id="6" creationId="{614801E6-1E56-43B6-8D46-B31B8B2A594B}"/>
          </ac:picMkLst>
        </pc:picChg>
        <pc:picChg chg="add mod">
          <ac:chgData name="Ruiz, Ramon G." userId="3a229865-9595-4bb3-8cd4-1bf3291bdd0b" providerId="ADAL" clId="{08273BB4-82F3-4D60-84E5-A69278CE55A7}" dt="2022-04-18T19:49:10.313" v="629" actId="571"/>
          <ac:picMkLst>
            <pc:docMk/>
            <pc:sldMk cId="3347801919" sldId="262"/>
            <ac:picMk id="27" creationId="{DDAFE556-C0A4-4E89-9087-2F40A5B07D0E}"/>
          </ac:picMkLst>
        </pc:picChg>
        <pc:picChg chg="add del mod">
          <ac:chgData name="Ruiz, Ramon G." userId="3a229865-9595-4bb3-8cd4-1bf3291bdd0b" providerId="ADAL" clId="{08273BB4-82F3-4D60-84E5-A69278CE55A7}" dt="2022-04-18T19:41:14.298" v="539" actId="478"/>
          <ac:picMkLst>
            <pc:docMk/>
            <pc:sldMk cId="3347801919" sldId="262"/>
            <ac:picMk id="29" creationId="{82F4C290-4E46-44BF-AB5C-2380435B4E88}"/>
          </ac:picMkLst>
        </pc:picChg>
        <pc:picChg chg="add del mod">
          <ac:chgData name="Ruiz, Ramon G." userId="3a229865-9595-4bb3-8cd4-1bf3291bdd0b" providerId="ADAL" clId="{08273BB4-82F3-4D60-84E5-A69278CE55A7}" dt="2022-04-18T19:45:40.536" v="589" actId="478"/>
          <ac:picMkLst>
            <pc:docMk/>
            <pc:sldMk cId="3347801919" sldId="262"/>
            <ac:picMk id="30" creationId="{256F4C28-2A93-41E8-B3E8-8B9D1F6775C6}"/>
          </ac:picMkLst>
        </pc:picChg>
        <pc:picChg chg="add del mod">
          <ac:chgData name="Ruiz, Ramon G." userId="3a229865-9595-4bb3-8cd4-1bf3291bdd0b" providerId="ADAL" clId="{08273BB4-82F3-4D60-84E5-A69278CE55A7}" dt="2022-04-18T19:45:40.536" v="589" actId="478"/>
          <ac:picMkLst>
            <pc:docMk/>
            <pc:sldMk cId="3347801919" sldId="262"/>
            <ac:picMk id="35" creationId="{D758D323-4B57-4A31-AC8D-2778683F7E71}"/>
          </ac:picMkLst>
        </pc:picChg>
        <pc:picChg chg="add mod">
          <ac:chgData name="Ruiz, Ramon G." userId="3a229865-9595-4bb3-8cd4-1bf3291bdd0b" providerId="ADAL" clId="{08273BB4-82F3-4D60-84E5-A69278CE55A7}" dt="2022-04-18T19:49:10.313" v="629" actId="571"/>
          <ac:picMkLst>
            <pc:docMk/>
            <pc:sldMk cId="3347801919" sldId="262"/>
            <ac:picMk id="36" creationId="{AF5DD36F-7967-4F3C-8966-98F455C2A9E2}"/>
          </ac:picMkLst>
        </pc:picChg>
        <pc:picChg chg="add del mod">
          <ac:chgData name="Ruiz, Ramon G." userId="3a229865-9595-4bb3-8cd4-1bf3291bdd0b" providerId="ADAL" clId="{08273BB4-82F3-4D60-84E5-A69278CE55A7}" dt="2022-04-18T19:45:01.292" v="584" actId="478"/>
          <ac:picMkLst>
            <pc:docMk/>
            <pc:sldMk cId="3347801919" sldId="262"/>
            <ac:picMk id="37" creationId="{D8662F21-91C7-4B9F-9DE7-FA9F999D6261}"/>
          </ac:picMkLst>
        </pc:picChg>
        <pc:picChg chg="add mod">
          <ac:chgData name="Ruiz, Ramon G." userId="3a229865-9595-4bb3-8cd4-1bf3291bdd0b" providerId="ADAL" clId="{08273BB4-82F3-4D60-84E5-A69278CE55A7}" dt="2022-04-18T19:48:24.462" v="618" actId="164"/>
          <ac:picMkLst>
            <pc:docMk/>
            <pc:sldMk cId="3347801919" sldId="262"/>
            <ac:picMk id="38" creationId="{3E7C814A-1B4B-4BF9-8004-0A9B35AF010C}"/>
          </ac:picMkLst>
        </pc:picChg>
        <pc:picChg chg="add mod">
          <ac:chgData name="Ruiz, Ramon G." userId="3a229865-9595-4bb3-8cd4-1bf3291bdd0b" providerId="ADAL" clId="{08273BB4-82F3-4D60-84E5-A69278CE55A7}" dt="2022-04-18T19:48:24.462" v="618" actId="164"/>
          <ac:picMkLst>
            <pc:docMk/>
            <pc:sldMk cId="3347801919" sldId="262"/>
            <ac:picMk id="40" creationId="{4172F839-2288-4B53-89AB-CAE23F3040B9}"/>
          </ac:picMkLst>
        </pc:picChg>
        <pc:picChg chg="add del mod">
          <ac:chgData name="Ruiz, Ramon G." userId="3a229865-9595-4bb3-8cd4-1bf3291bdd0b" providerId="ADAL" clId="{08273BB4-82F3-4D60-84E5-A69278CE55A7}" dt="2022-04-18T19:48:01.032" v="612" actId="478"/>
          <ac:picMkLst>
            <pc:docMk/>
            <pc:sldMk cId="3347801919" sldId="262"/>
            <ac:picMk id="42" creationId="{A93C55F2-829B-4F41-8FAA-75FF9BC32AE5}"/>
          </ac:picMkLst>
        </pc:picChg>
        <pc:picChg chg="add del mod">
          <ac:chgData name="Ruiz, Ramon G." userId="3a229865-9595-4bb3-8cd4-1bf3291bdd0b" providerId="ADAL" clId="{08273BB4-82F3-4D60-84E5-A69278CE55A7}" dt="2022-04-18T19:56:57.732" v="751" actId="207"/>
          <ac:picMkLst>
            <pc:docMk/>
            <pc:sldMk cId="3347801919" sldId="262"/>
            <ac:picMk id="44" creationId="{9BEA81B3-8982-4DE7-93BC-BF6545E3886B}"/>
          </ac:picMkLst>
        </pc:picChg>
        <pc:picChg chg="mod">
          <ac:chgData name="Ruiz, Ramon G." userId="3a229865-9595-4bb3-8cd4-1bf3291bdd0b" providerId="ADAL" clId="{08273BB4-82F3-4D60-84E5-A69278CE55A7}" dt="2022-04-18T19:49:15.195" v="630" actId="571"/>
          <ac:picMkLst>
            <pc:docMk/>
            <pc:sldMk cId="3347801919" sldId="262"/>
            <ac:picMk id="49" creationId="{4BB7564A-61A2-4FDD-87E0-8FC9DFDB3C4E}"/>
          </ac:picMkLst>
        </pc:picChg>
        <pc:picChg chg="mod">
          <ac:chgData name="Ruiz, Ramon G." userId="3a229865-9595-4bb3-8cd4-1bf3291bdd0b" providerId="ADAL" clId="{08273BB4-82F3-4D60-84E5-A69278CE55A7}" dt="2022-04-18T19:49:24.638" v="632" actId="207"/>
          <ac:picMkLst>
            <pc:docMk/>
            <pc:sldMk cId="3347801919" sldId="262"/>
            <ac:picMk id="51" creationId="{C30B820E-0F44-4E8E-B62F-1D374DDD1154}"/>
          </ac:picMkLst>
        </pc:picChg>
      </pc:sldChg>
      <pc:sldChg chg="addSp delSp modSp new mod modClrScheme chgLayout">
        <pc:chgData name="Ruiz, Ramon G." userId="3a229865-9595-4bb3-8cd4-1bf3291bdd0b" providerId="ADAL" clId="{08273BB4-82F3-4D60-84E5-A69278CE55A7}" dt="2022-04-18T19:28:14.489" v="476" actId="20577"/>
        <pc:sldMkLst>
          <pc:docMk/>
          <pc:sldMk cId="863212933" sldId="263"/>
        </pc:sldMkLst>
        <pc:spChg chg="del mod ord">
          <ac:chgData name="Ruiz, Ramon G." userId="3a229865-9595-4bb3-8cd4-1bf3291bdd0b" providerId="ADAL" clId="{08273BB4-82F3-4D60-84E5-A69278CE55A7}" dt="2022-04-18T19:21:16.513" v="351" actId="700"/>
          <ac:spMkLst>
            <pc:docMk/>
            <pc:sldMk cId="863212933" sldId="263"/>
            <ac:spMk id="2" creationId="{EECA2951-0699-4584-B69A-0B21B6C1EF22}"/>
          </ac:spMkLst>
        </pc:spChg>
        <pc:spChg chg="del">
          <ac:chgData name="Ruiz, Ramon G." userId="3a229865-9595-4bb3-8cd4-1bf3291bdd0b" providerId="ADAL" clId="{08273BB4-82F3-4D60-84E5-A69278CE55A7}" dt="2022-04-18T19:21:16.513" v="351" actId="700"/>
          <ac:spMkLst>
            <pc:docMk/>
            <pc:sldMk cId="863212933" sldId="263"/>
            <ac:spMk id="3" creationId="{AF4EF160-0BFE-415E-B48C-928E54789CD2}"/>
          </ac:spMkLst>
        </pc:spChg>
        <pc:spChg chg="del">
          <ac:chgData name="Ruiz, Ramon G." userId="3a229865-9595-4bb3-8cd4-1bf3291bdd0b" providerId="ADAL" clId="{08273BB4-82F3-4D60-84E5-A69278CE55A7}" dt="2022-04-18T19:21:16.513" v="351" actId="700"/>
          <ac:spMkLst>
            <pc:docMk/>
            <pc:sldMk cId="863212933" sldId="263"/>
            <ac:spMk id="4" creationId="{E075A17B-82CE-405F-83BD-A11696008566}"/>
          </ac:spMkLst>
        </pc:spChg>
        <pc:spChg chg="add mod ord">
          <ac:chgData name="Ruiz, Ramon G." userId="3a229865-9595-4bb3-8cd4-1bf3291bdd0b" providerId="ADAL" clId="{08273BB4-82F3-4D60-84E5-A69278CE55A7}" dt="2022-04-18T19:27:13.896" v="462" actId="6264"/>
          <ac:spMkLst>
            <pc:docMk/>
            <pc:sldMk cId="863212933" sldId="263"/>
            <ac:spMk id="5" creationId="{4486BDF0-DF5A-404D-93A8-87B428E6640C}"/>
          </ac:spMkLst>
        </pc:spChg>
        <pc:spChg chg="add mod">
          <ac:chgData name="Ruiz, Ramon G." userId="3a229865-9595-4bb3-8cd4-1bf3291bdd0b" providerId="ADAL" clId="{08273BB4-82F3-4D60-84E5-A69278CE55A7}" dt="2022-04-18T19:25:06.747" v="451" actId="207"/>
          <ac:spMkLst>
            <pc:docMk/>
            <pc:sldMk cId="863212933" sldId="263"/>
            <ac:spMk id="9" creationId="{24E5FF0A-BADB-4783-8ABF-90CF29DB0145}"/>
          </ac:spMkLst>
        </pc:spChg>
        <pc:spChg chg="add del mod">
          <ac:chgData name="Ruiz, Ramon G." userId="3a229865-9595-4bb3-8cd4-1bf3291bdd0b" providerId="ADAL" clId="{08273BB4-82F3-4D60-84E5-A69278CE55A7}" dt="2022-04-18T19:25:09.511" v="452" actId="478"/>
          <ac:spMkLst>
            <pc:docMk/>
            <pc:sldMk cId="863212933" sldId="263"/>
            <ac:spMk id="10" creationId="{79900B1D-DD9B-4461-AF2A-921181EDA848}"/>
          </ac:spMkLst>
        </pc:spChg>
        <pc:spChg chg="add mod">
          <ac:chgData name="Ruiz, Ramon G." userId="3a229865-9595-4bb3-8cd4-1bf3291bdd0b" providerId="ADAL" clId="{08273BB4-82F3-4D60-84E5-A69278CE55A7}" dt="2022-04-18T19:25:13.132" v="453" actId="571"/>
          <ac:spMkLst>
            <pc:docMk/>
            <pc:sldMk cId="863212933" sldId="263"/>
            <ac:spMk id="11" creationId="{FAC8772B-BF7E-4A87-B4FA-5155A08489AC}"/>
          </ac:spMkLst>
        </pc:spChg>
        <pc:spChg chg="add del mod">
          <ac:chgData name="Ruiz, Ramon G." userId="3a229865-9595-4bb3-8cd4-1bf3291bdd0b" providerId="ADAL" clId="{08273BB4-82F3-4D60-84E5-A69278CE55A7}" dt="2022-04-18T19:27:13.896" v="462" actId="6264"/>
          <ac:spMkLst>
            <pc:docMk/>
            <pc:sldMk cId="863212933" sldId="263"/>
            <ac:spMk id="12" creationId="{4D9BC1FF-1979-48D5-AE3C-FBD27479F915}"/>
          </ac:spMkLst>
        </pc:spChg>
        <pc:spChg chg="add del mod ord">
          <ac:chgData name="Ruiz, Ramon G." userId="3a229865-9595-4bb3-8cd4-1bf3291bdd0b" providerId="ADAL" clId="{08273BB4-82F3-4D60-84E5-A69278CE55A7}" dt="2022-04-18T19:27:19.747" v="464"/>
          <ac:spMkLst>
            <pc:docMk/>
            <pc:sldMk cId="863212933" sldId="263"/>
            <ac:spMk id="13" creationId="{DEB0BDF6-8AEB-41C6-B15D-B4831F7DD510}"/>
          </ac:spMkLst>
        </pc:spChg>
        <pc:spChg chg="add mod">
          <ac:chgData name="Ruiz, Ramon G." userId="3a229865-9595-4bb3-8cd4-1bf3291bdd0b" providerId="ADAL" clId="{08273BB4-82F3-4D60-84E5-A69278CE55A7}" dt="2022-04-18T19:28:14.489" v="476" actId="20577"/>
          <ac:spMkLst>
            <pc:docMk/>
            <pc:sldMk cId="863212933" sldId="263"/>
            <ac:spMk id="14" creationId="{35613518-E8E9-485F-A71A-56A23065B2A2}"/>
          </ac:spMkLst>
        </pc:spChg>
        <pc:picChg chg="add mod modCrop">
          <ac:chgData name="Ruiz, Ramon G." userId="3a229865-9595-4bb3-8cd4-1bf3291bdd0b" providerId="ADAL" clId="{08273BB4-82F3-4D60-84E5-A69278CE55A7}" dt="2022-04-18T19:24:09.451" v="438" actId="554"/>
          <ac:picMkLst>
            <pc:docMk/>
            <pc:sldMk cId="863212933" sldId="263"/>
            <ac:picMk id="6" creationId="{D101D527-D147-41A7-A511-97DA9554026E}"/>
          </ac:picMkLst>
        </pc:picChg>
        <pc:picChg chg="add mod modCrop">
          <ac:chgData name="Ruiz, Ramon G." userId="3a229865-9595-4bb3-8cd4-1bf3291bdd0b" providerId="ADAL" clId="{08273BB4-82F3-4D60-84E5-A69278CE55A7}" dt="2022-04-18T19:24:09.451" v="438" actId="554"/>
          <ac:picMkLst>
            <pc:docMk/>
            <pc:sldMk cId="863212933" sldId="263"/>
            <ac:picMk id="7" creationId="{AA042399-A805-4B9F-B0C5-8B6F4D271A95}"/>
          </ac:picMkLst>
        </pc:picChg>
        <pc:picChg chg="add mod modCrop">
          <ac:chgData name="Ruiz, Ramon G." userId="3a229865-9595-4bb3-8cd4-1bf3291bdd0b" providerId="ADAL" clId="{08273BB4-82F3-4D60-84E5-A69278CE55A7}" dt="2022-04-18T19:24:09.451" v="438" actId="554"/>
          <ac:picMkLst>
            <pc:docMk/>
            <pc:sldMk cId="863212933" sldId="263"/>
            <ac:picMk id="8" creationId="{CD613E0A-F073-4B7B-B851-D51D4C79DF1F}"/>
          </ac:picMkLst>
        </pc:picChg>
      </pc:sldChg>
      <pc:sldChg chg="addSp delSp modSp new mod modClrScheme chgLayout modNotesTx">
        <pc:chgData name="Ruiz, Ramon G." userId="3a229865-9595-4bb3-8cd4-1bf3291bdd0b" providerId="ADAL" clId="{08273BB4-82F3-4D60-84E5-A69278CE55A7}" dt="2022-04-18T20:24:36.585" v="1816" actId="14100"/>
        <pc:sldMkLst>
          <pc:docMk/>
          <pc:sldMk cId="2243190973" sldId="264"/>
        </pc:sldMkLst>
        <pc:spChg chg="del mod ord">
          <ac:chgData name="Ruiz, Ramon G." userId="3a229865-9595-4bb3-8cd4-1bf3291bdd0b" providerId="ADAL" clId="{08273BB4-82F3-4D60-84E5-A69278CE55A7}" dt="2022-04-18T19:53:35.052" v="726" actId="700"/>
          <ac:spMkLst>
            <pc:docMk/>
            <pc:sldMk cId="2243190973" sldId="264"/>
            <ac:spMk id="2" creationId="{0BDE42A9-7584-4F6E-BE40-F1B17F7B3089}"/>
          </ac:spMkLst>
        </pc:spChg>
        <pc:spChg chg="del mod ord">
          <ac:chgData name="Ruiz, Ramon G." userId="3a229865-9595-4bb3-8cd4-1bf3291bdd0b" providerId="ADAL" clId="{08273BB4-82F3-4D60-84E5-A69278CE55A7}" dt="2022-04-18T19:53:35.052" v="726" actId="700"/>
          <ac:spMkLst>
            <pc:docMk/>
            <pc:sldMk cId="2243190973" sldId="264"/>
            <ac:spMk id="3" creationId="{06D5566D-EBC4-491C-BDA8-033F22CF2E54}"/>
          </ac:spMkLst>
        </pc:spChg>
        <pc:spChg chg="add mod ord">
          <ac:chgData name="Ruiz, Ramon G." userId="3a229865-9595-4bb3-8cd4-1bf3291bdd0b" providerId="ADAL" clId="{08273BB4-82F3-4D60-84E5-A69278CE55A7}" dt="2022-04-18T20:11:03.399" v="1541" actId="6264"/>
          <ac:spMkLst>
            <pc:docMk/>
            <pc:sldMk cId="2243190973" sldId="264"/>
            <ac:spMk id="4" creationId="{B2A658EF-8A92-4D6C-BADE-B5760D34A225}"/>
          </ac:spMkLst>
        </pc:spChg>
        <pc:spChg chg="add del mod ord">
          <ac:chgData name="Ruiz, Ramon G." userId="3a229865-9595-4bb3-8cd4-1bf3291bdd0b" providerId="ADAL" clId="{08273BB4-82F3-4D60-84E5-A69278CE55A7}" dt="2022-04-18T19:56:19.829" v="742"/>
          <ac:spMkLst>
            <pc:docMk/>
            <pc:sldMk cId="2243190973" sldId="264"/>
            <ac:spMk id="5" creationId="{D21136A3-AF9E-456D-9936-D6783072E075}"/>
          </ac:spMkLst>
        </pc:spChg>
        <pc:spChg chg="add del mod ord">
          <ac:chgData name="Ruiz, Ramon G." userId="3a229865-9595-4bb3-8cd4-1bf3291bdd0b" providerId="ADAL" clId="{08273BB4-82F3-4D60-84E5-A69278CE55A7}" dt="2022-04-18T19:59:32.005" v="771" actId="6264"/>
          <ac:spMkLst>
            <pc:docMk/>
            <pc:sldMk cId="2243190973" sldId="264"/>
            <ac:spMk id="6" creationId="{B686E673-4174-4C79-ADAF-962F0D967086}"/>
          </ac:spMkLst>
        </pc:spChg>
        <pc:spChg chg="add del">
          <ac:chgData name="Ruiz, Ramon G." userId="3a229865-9595-4bb3-8cd4-1bf3291bdd0b" providerId="ADAL" clId="{08273BB4-82F3-4D60-84E5-A69278CE55A7}" dt="2022-04-18T19:59:19.342" v="763" actId="22"/>
          <ac:spMkLst>
            <pc:docMk/>
            <pc:sldMk cId="2243190973" sldId="264"/>
            <ac:spMk id="10" creationId="{941ED8B3-D9BD-4E34-9C91-3E9333DDC500}"/>
          </ac:spMkLst>
        </pc:spChg>
        <pc:spChg chg="add del mod">
          <ac:chgData name="Ruiz, Ramon G." userId="3a229865-9595-4bb3-8cd4-1bf3291bdd0b" providerId="ADAL" clId="{08273BB4-82F3-4D60-84E5-A69278CE55A7}" dt="2022-04-18T19:59:26.946" v="769" actId="6264"/>
          <ac:spMkLst>
            <pc:docMk/>
            <pc:sldMk cId="2243190973" sldId="264"/>
            <ac:spMk id="11" creationId="{A005317B-3464-4DD1-A1B0-48129A3223BD}"/>
          </ac:spMkLst>
        </pc:spChg>
        <pc:spChg chg="add del mod">
          <ac:chgData name="Ruiz, Ramon G." userId="3a229865-9595-4bb3-8cd4-1bf3291bdd0b" providerId="ADAL" clId="{08273BB4-82F3-4D60-84E5-A69278CE55A7}" dt="2022-04-18T19:59:26.946" v="769" actId="6264"/>
          <ac:spMkLst>
            <pc:docMk/>
            <pc:sldMk cId="2243190973" sldId="264"/>
            <ac:spMk id="12" creationId="{CAF0AA13-9F8E-4E69-AF54-71ADE7B0CF77}"/>
          </ac:spMkLst>
        </pc:spChg>
        <pc:spChg chg="add del mod ord">
          <ac:chgData name="Ruiz, Ramon G." userId="3a229865-9595-4bb3-8cd4-1bf3291bdd0b" providerId="ADAL" clId="{08273BB4-82F3-4D60-84E5-A69278CE55A7}" dt="2022-04-18T19:59:26.946" v="769" actId="6264"/>
          <ac:spMkLst>
            <pc:docMk/>
            <pc:sldMk cId="2243190973" sldId="264"/>
            <ac:spMk id="13" creationId="{30E3259F-4F78-44F7-99F2-4F38F43C155B}"/>
          </ac:spMkLst>
        </pc:spChg>
        <pc:spChg chg="add del mod">
          <ac:chgData name="Ruiz, Ramon G." userId="3a229865-9595-4bb3-8cd4-1bf3291bdd0b" providerId="ADAL" clId="{08273BB4-82F3-4D60-84E5-A69278CE55A7}" dt="2022-04-18T19:59:32.005" v="771" actId="6264"/>
          <ac:spMkLst>
            <pc:docMk/>
            <pc:sldMk cId="2243190973" sldId="264"/>
            <ac:spMk id="15" creationId="{F14C0CE5-A47F-4A24-9196-8B4E98D99AC6}"/>
          </ac:spMkLst>
        </pc:spChg>
        <pc:spChg chg="add del mod">
          <ac:chgData name="Ruiz, Ramon G." userId="3a229865-9595-4bb3-8cd4-1bf3291bdd0b" providerId="ADAL" clId="{08273BB4-82F3-4D60-84E5-A69278CE55A7}" dt="2022-04-18T19:59:32.005" v="771" actId="6264"/>
          <ac:spMkLst>
            <pc:docMk/>
            <pc:sldMk cId="2243190973" sldId="264"/>
            <ac:spMk id="16" creationId="{13BA87A8-3B79-453B-9E51-8F555F1F4AE5}"/>
          </ac:spMkLst>
        </pc:spChg>
        <pc:spChg chg="add mod ord">
          <ac:chgData name="Ruiz, Ramon G." userId="3a229865-9595-4bb3-8cd4-1bf3291bdd0b" providerId="ADAL" clId="{08273BB4-82F3-4D60-84E5-A69278CE55A7}" dt="2022-04-18T20:24:36.585" v="1816" actId="14100"/>
          <ac:spMkLst>
            <pc:docMk/>
            <pc:sldMk cId="2243190973" sldId="264"/>
            <ac:spMk id="17" creationId="{A1A9DE2A-9FF0-40E7-B7CE-3A88D597B887}"/>
          </ac:spMkLst>
        </pc:spChg>
        <pc:spChg chg="add del mod ord">
          <ac:chgData name="Ruiz, Ramon G." userId="3a229865-9595-4bb3-8cd4-1bf3291bdd0b" providerId="ADAL" clId="{08273BB4-82F3-4D60-84E5-A69278CE55A7}" dt="2022-04-18T20:11:06.740" v="1542" actId="478"/>
          <ac:spMkLst>
            <pc:docMk/>
            <pc:sldMk cId="2243190973" sldId="264"/>
            <ac:spMk id="18" creationId="{AA0B8947-2D89-41CF-A824-F67AFA458BC6}"/>
          </ac:spMkLst>
        </pc:spChg>
        <pc:spChg chg="add mod ord">
          <ac:chgData name="Ruiz, Ramon G." userId="3a229865-9595-4bb3-8cd4-1bf3291bdd0b" providerId="ADAL" clId="{08273BB4-82F3-4D60-84E5-A69278CE55A7}" dt="2022-04-18T20:02:59.281" v="1415" actId="207"/>
          <ac:spMkLst>
            <pc:docMk/>
            <pc:sldMk cId="2243190973" sldId="264"/>
            <ac:spMk id="20" creationId="{5DC12B32-F618-422C-85EE-159FADA9746B}"/>
          </ac:spMkLst>
        </pc:spChg>
        <pc:spChg chg="add del">
          <ac:chgData name="Ruiz, Ramon G." userId="3a229865-9595-4bb3-8cd4-1bf3291bdd0b" providerId="ADAL" clId="{08273BB4-82F3-4D60-84E5-A69278CE55A7}" dt="2022-04-18T20:04:58.698" v="1451" actId="478"/>
          <ac:spMkLst>
            <pc:docMk/>
            <pc:sldMk cId="2243190973" sldId="264"/>
            <ac:spMk id="22" creationId="{2AD0CAAC-EA6B-434C-B993-9F1E51054950}"/>
          </ac:spMkLst>
        </pc:spChg>
        <pc:spChg chg="add mod">
          <ac:chgData name="Ruiz, Ramon G." userId="3a229865-9595-4bb3-8cd4-1bf3291bdd0b" providerId="ADAL" clId="{08273BB4-82F3-4D60-84E5-A69278CE55A7}" dt="2022-04-18T20:10:07.603" v="1529" actId="12788"/>
          <ac:spMkLst>
            <pc:docMk/>
            <pc:sldMk cId="2243190973" sldId="264"/>
            <ac:spMk id="23" creationId="{371A635D-75EB-4507-BE36-44BCF1C728D5}"/>
          </ac:spMkLst>
        </pc:spChg>
        <pc:spChg chg="add mod">
          <ac:chgData name="Ruiz, Ramon G." userId="3a229865-9595-4bb3-8cd4-1bf3291bdd0b" providerId="ADAL" clId="{08273BB4-82F3-4D60-84E5-A69278CE55A7}" dt="2022-04-18T20:10:07.603" v="1529" actId="12788"/>
          <ac:spMkLst>
            <pc:docMk/>
            <pc:sldMk cId="2243190973" sldId="264"/>
            <ac:spMk id="24" creationId="{BA0E6E88-19DD-4556-A297-4B5D49CC72FD}"/>
          </ac:spMkLst>
        </pc:spChg>
        <pc:spChg chg="add mod">
          <ac:chgData name="Ruiz, Ramon G." userId="3a229865-9595-4bb3-8cd4-1bf3291bdd0b" providerId="ADAL" clId="{08273BB4-82F3-4D60-84E5-A69278CE55A7}" dt="2022-04-18T20:10:07.603" v="1529" actId="12788"/>
          <ac:spMkLst>
            <pc:docMk/>
            <pc:sldMk cId="2243190973" sldId="264"/>
            <ac:spMk id="25" creationId="{083F53AD-F375-477B-A906-8977E724094B}"/>
          </ac:spMkLst>
        </pc:spChg>
        <pc:spChg chg="add del">
          <ac:chgData name="Ruiz, Ramon G." userId="3a229865-9595-4bb3-8cd4-1bf3291bdd0b" providerId="ADAL" clId="{08273BB4-82F3-4D60-84E5-A69278CE55A7}" dt="2022-04-18T20:10:19.065" v="1531" actId="22"/>
          <ac:spMkLst>
            <pc:docMk/>
            <pc:sldMk cId="2243190973" sldId="264"/>
            <ac:spMk id="27" creationId="{3C1E3577-84C9-4B13-8FBC-D64A64A3F9DE}"/>
          </ac:spMkLst>
        </pc:spChg>
        <pc:spChg chg="add del mod">
          <ac:chgData name="Ruiz, Ramon G." userId="3a229865-9595-4bb3-8cd4-1bf3291bdd0b" providerId="ADAL" clId="{08273BB4-82F3-4D60-84E5-A69278CE55A7}" dt="2022-04-18T20:11:03.399" v="1541" actId="6264"/>
          <ac:spMkLst>
            <pc:docMk/>
            <pc:sldMk cId="2243190973" sldId="264"/>
            <ac:spMk id="28" creationId="{7FCA2A95-8575-4311-BCC7-0DAFEB51521C}"/>
          </ac:spMkLst>
        </pc:spChg>
        <pc:spChg chg="add del mod">
          <ac:chgData name="Ruiz, Ramon G." userId="3a229865-9595-4bb3-8cd4-1bf3291bdd0b" providerId="ADAL" clId="{08273BB4-82F3-4D60-84E5-A69278CE55A7}" dt="2022-04-18T20:11:03.399" v="1541" actId="6264"/>
          <ac:spMkLst>
            <pc:docMk/>
            <pc:sldMk cId="2243190973" sldId="264"/>
            <ac:spMk id="29" creationId="{9F4C3698-8883-43B7-ABAE-903EBD229D0D}"/>
          </ac:spMkLst>
        </pc:spChg>
        <pc:spChg chg="add del mod">
          <ac:chgData name="Ruiz, Ramon G." userId="3a229865-9595-4bb3-8cd4-1bf3291bdd0b" providerId="ADAL" clId="{08273BB4-82F3-4D60-84E5-A69278CE55A7}" dt="2022-04-18T20:11:03.399" v="1541" actId="6264"/>
          <ac:spMkLst>
            <pc:docMk/>
            <pc:sldMk cId="2243190973" sldId="264"/>
            <ac:spMk id="30" creationId="{F3922389-97AC-4BFF-97E3-A68E32D218D8}"/>
          </ac:spMkLst>
        </pc:spChg>
        <pc:spChg chg="add mod">
          <ac:chgData name="Ruiz, Ramon G." userId="3a229865-9595-4bb3-8cd4-1bf3291bdd0b" providerId="ADAL" clId="{08273BB4-82F3-4D60-84E5-A69278CE55A7}" dt="2022-04-18T20:12:08.263" v="1583" actId="14100"/>
          <ac:spMkLst>
            <pc:docMk/>
            <pc:sldMk cId="2243190973" sldId="264"/>
            <ac:spMk id="32" creationId="{14D9D5E5-8221-454E-897F-D7915B0AA8A4}"/>
          </ac:spMkLst>
        </pc:spChg>
        <pc:picChg chg="add del mod ord modCrop">
          <ac:chgData name="Ruiz, Ramon G." userId="3a229865-9595-4bb3-8cd4-1bf3291bdd0b" providerId="ADAL" clId="{08273BB4-82F3-4D60-84E5-A69278CE55A7}" dt="2022-04-18T19:59:29.717" v="770" actId="21"/>
          <ac:picMkLst>
            <pc:docMk/>
            <pc:sldMk cId="2243190973" sldId="264"/>
            <ac:picMk id="8" creationId="{B423495D-C8F8-4D85-88A0-DC46B661B5C9}"/>
          </ac:picMkLst>
        </pc:picChg>
        <pc:picChg chg="add mod ord modCrop">
          <ac:chgData name="Ruiz, Ramon G." userId="3a229865-9595-4bb3-8cd4-1bf3291bdd0b" providerId="ADAL" clId="{08273BB4-82F3-4D60-84E5-A69278CE55A7}" dt="2022-04-18T20:01:48.180" v="1015" actId="167"/>
          <ac:picMkLst>
            <pc:docMk/>
            <pc:sldMk cId="2243190973" sldId="264"/>
            <ac:picMk id="19" creationId="{CDE2D9B6-72E5-45FD-AA06-D4D1A4157473}"/>
          </ac:picMkLst>
        </pc:picChg>
      </pc:sldChg>
      <pc:sldChg chg="addSp delSp modSp new mod modClrScheme addCm modCm chgLayout modNotesTx">
        <pc:chgData name="Ruiz, Ramon G." userId="3a229865-9595-4bb3-8cd4-1bf3291bdd0b" providerId="ADAL" clId="{08273BB4-82F3-4D60-84E5-A69278CE55A7}" dt="2022-04-18T20:30:32.124" v="1837"/>
        <pc:sldMkLst>
          <pc:docMk/>
          <pc:sldMk cId="3519752910" sldId="265"/>
        </pc:sldMkLst>
        <pc:spChg chg="mod ord">
          <ac:chgData name="Ruiz, Ramon G." userId="3a229865-9595-4bb3-8cd4-1bf3291bdd0b" providerId="ADAL" clId="{08273BB4-82F3-4D60-84E5-A69278CE55A7}" dt="2022-04-18T20:14:51.007" v="1613" actId="700"/>
          <ac:spMkLst>
            <pc:docMk/>
            <pc:sldMk cId="3519752910" sldId="265"/>
            <ac:spMk id="2" creationId="{59EECD41-98DB-421A-8D0E-3BC928CAE2FE}"/>
          </ac:spMkLst>
        </pc:spChg>
        <pc:spChg chg="del">
          <ac:chgData name="Ruiz, Ramon G." userId="3a229865-9595-4bb3-8cd4-1bf3291bdd0b" providerId="ADAL" clId="{08273BB4-82F3-4D60-84E5-A69278CE55A7}" dt="2022-04-18T20:14:51.007" v="1613" actId="700"/>
          <ac:spMkLst>
            <pc:docMk/>
            <pc:sldMk cId="3519752910" sldId="265"/>
            <ac:spMk id="3" creationId="{12D19070-CEDB-4C3A-9832-348557575306}"/>
          </ac:spMkLst>
        </pc:spChg>
        <pc:spChg chg="del mod ord">
          <ac:chgData name="Ruiz, Ramon G." userId="3a229865-9595-4bb3-8cd4-1bf3291bdd0b" providerId="ADAL" clId="{08273BB4-82F3-4D60-84E5-A69278CE55A7}" dt="2022-04-18T20:14:51.007" v="1613" actId="700"/>
          <ac:spMkLst>
            <pc:docMk/>
            <pc:sldMk cId="3519752910" sldId="265"/>
            <ac:spMk id="4" creationId="{8039664E-E157-4C46-BA0E-E8CB5BC6CDA0}"/>
          </ac:spMkLst>
        </pc:spChg>
        <pc:spChg chg="add del mod ord">
          <ac:chgData name="Ruiz, Ramon G." userId="3a229865-9595-4bb3-8cd4-1bf3291bdd0b" providerId="ADAL" clId="{08273BB4-82F3-4D60-84E5-A69278CE55A7}" dt="2022-04-18T20:15:02.604" v="1615"/>
          <ac:spMkLst>
            <pc:docMk/>
            <pc:sldMk cId="3519752910" sldId="265"/>
            <ac:spMk id="5" creationId="{1D5C2917-4C7E-4B31-AF8F-BA24ABFCCBCE}"/>
          </ac:spMkLst>
        </pc:spChg>
        <pc:spChg chg="add mod">
          <ac:chgData name="Ruiz, Ramon G." userId="3a229865-9595-4bb3-8cd4-1bf3291bdd0b" providerId="ADAL" clId="{08273BB4-82F3-4D60-84E5-A69278CE55A7}" dt="2022-04-18T20:16:06.828" v="1690" actId="27636"/>
          <ac:spMkLst>
            <pc:docMk/>
            <pc:sldMk cId="3519752910" sldId="265"/>
            <ac:spMk id="6" creationId="{9A092BD1-FC15-4A11-A932-0904C33696D9}"/>
          </ac:spMkLst>
        </pc:spChg>
        <pc:graphicFrameChg chg="add mod modGraphic">
          <ac:chgData name="Ruiz, Ramon G." userId="3a229865-9595-4bb3-8cd4-1bf3291bdd0b" providerId="ADAL" clId="{08273BB4-82F3-4D60-84E5-A69278CE55A7}" dt="2022-04-18T20:23:29.106" v="1799" actId="3064"/>
          <ac:graphicFrameMkLst>
            <pc:docMk/>
            <pc:sldMk cId="3519752910" sldId="265"/>
            <ac:graphicFrameMk id="7" creationId="{212FE14A-7724-42A8-8670-45E89621DBC3}"/>
          </ac:graphicFrameMkLst>
        </pc:graphicFrameChg>
      </pc:sldChg>
      <pc:sldChg chg="modSp add mod addCm modCm">
        <pc:chgData name="Ruiz, Ramon G." userId="3a229865-9595-4bb3-8cd4-1bf3291bdd0b" providerId="ADAL" clId="{08273BB4-82F3-4D60-84E5-A69278CE55A7}" dt="2022-04-18T20:27:49.043" v="1834" actId="20577"/>
        <pc:sldMkLst>
          <pc:docMk/>
          <pc:sldMk cId="4212812630" sldId="266"/>
        </pc:sldMkLst>
        <pc:spChg chg="mod">
          <ac:chgData name="Ruiz, Ramon G." userId="3a229865-9595-4bb3-8cd4-1bf3291bdd0b" providerId="ADAL" clId="{08273BB4-82F3-4D60-84E5-A69278CE55A7}" dt="2022-04-18T20:27:49.043" v="1834" actId="20577"/>
          <ac:spMkLst>
            <pc:docMk/>
            <pc:sldMk cId="4212812630" sldId="266"/>
            <ac:spMk id="4" creationId="{1A775F0D-85AC-47CF-96FE-A6270E535D37}"/>
          </ac:spMkLst>
        </pc:spChg>
      </pc:sldChg>
      <pc:sldChg chg="addSp delSp modSp new mod modClrScheme addCm modCm chgLayout modNotesTx">
        <pc:chgData name="Ruiz, Ramon G." userId="3a229865-9595-4bb3-8cd4-1bf3291bdd0b" providerId="ADAL" clId="{08273BB4-82F3-4D60-84E5-A69278CE55A7}" dt="2022-04-18T20:48:42.157" v="2137" actId="20577"/>
        <pc:sldMkLst>
          <pc:docMk/>
          <pc:sldMk cId="629819958" sldId="267"/>
        </pc:sldMkLst>
        <pc:spChg chg="del mod ord">
          <ac:chgData name="Ruiz, Ramon G." userId="3a229865-9595-4bb3-8cd4-1bf3291bdd0b" providerId="ADAL" clId="{08273BB4-82F3-4D60-84E5-A69278CE55A7}" dt="2022-04-18T20:31:45.852" v="1839" actId="700"/>
          <ac:spMkLst>
            <pc:docMk/>
            <pc:sldMk cId="629819958" sldId="267"/>
            <ac:spMk id="2" creationId="{D9077BCC-1455-4DB8-8925-4295C41B64C0}"/>
          </ac:spMkLst>
        </pc:spChg>
        <pc:spChg chg="del mod ord">
          <ac:chgData name="Ruiz, Ramon G." userId="3a229865-9595-4bb3-8cd4-1bf3291bdd0b" providerId="ADAL" clId="{08273BB4-82F3-4D60-84E5-A69278CE55A7}" dt="2022-04-18T20:31:45.852" v="1839" actId="700"/>
          <ac:spMkLst>
            <pc:docMk/>
            <pc:sldMk cId="629819958" sldId="267"/>
            <ac:spMk id="3" creationId="{A5809ED3-E7F4-4A95-9F2F-2FCC34B88B4F}"/>
          </ac:spMkLst>
        </pc:spChg>
        <pc:spChg chg="add del mod ord">
          <ac:chgData name="Ruiz, Ramon G." userId="3a229865-9595-4bb3-8cd4-1bf3291bdd0b" providerId="ADAL" clId="{08273BB4-82F3-4D60-84E5-A69278CE55A7}" dt="2022-04-18T20:32:04.343" v="1840" actId="700"/>
          <ac:spMkLst>
            <pc:docMk/>
            <pc:sldMk cId="629819958" sldId="267"/>
            <ac:spMk id="4" creationId="{F01C466C-814A-44F2-BBA8-71C831A49389}"/>
          </ac:spMkLst>
        </pc:spChg>
        <pc:spChg chg="add del mod ord">
          <ac:chgData name="Ruiz, Ramon G." userId="3a229865-9595-4bb3-8cd4-1bf3291bdd0b" providerId="ADAL" clId="{08273BB4-82F3-4D60-84E5-A69278CE55A7}" dt="2022-04-18T20:32:04.343" v="1840" actId="700"/>
          <ac:spMkLst>
            <pc:docMk/>
            <pc:sldMk cId="629819958" sldId="267"/>
            <ac:spMk id="5" creationId="{94BFD317-9A3E-48A7-8D72-625CFD184502}"/>
          </ac:spMkLst>
        </pc:spChg>
        <pc:spChg chg="add del mod ord">
          <ac:chgData name="Ruiz, Ramon G." userId="3a229865-9595-4bb3-8cd4-1bf3291bdd0b" providerId="ADAL" clId="{08273BB4-82F3-4D60-84E5-A69278CE55A7}" dt="2022-04-18T20:32:04.343" v="1840" actId="700"/>
          <ac:spMkLst>
            <pc:docMk/>
            <pc:sldMk cId="629819958" sldId="267"/>
            <ac:spMk id="6" creationId="{4D65D250-0AC9-4876-A4B2-0D992A3DE631}"/>
          </ac:spMkLst>
        </pc:spChg>
        <pc:spChg chg="add mod ord">
          <ac:chgData name="Ruiz, Ramon G." userId="3a229865-9595-4bb3-8cd4-1bf3291bdd0b" providerId="ADAL" clId="{08273BB4-82F3-4D60-84E5-A69278CE55A7}" dt="2022-04-18T20:48:42.157" v="2137" actId="20577"/>
          <ac:spMkLst>
            <pc:docMk/>
            <pc:sldMk cId="629819958" sldId="267"/>
            <ac:spMk id="7" creationId="{9CDF7EBC-BE95-49BA-94FA-EC8C6C327A4C}"/>
          </ac:spMkLst>
        </pc:spChg>
        <pc:spChg chg="add del mod ord">
          <ac:chgData name="Ruiz, Ramon G." userId="3a229865-9595-4bb3-8cd4-1bf3291bdd0b" providerId="ADAL" clId="{08273BB4-82F3-4D60-84E5-A69278CE55A7}" dt="2022-04-18T20:40:03.704" v="2060" actId="20577"/>
          <ac:spMkLst>
            <pc:docMk/>
            <pc:sldMk cId="629819958" sldId="267"/>
            <ac:spMk id="8" creationId="{3166A8B4-7203-4D8F-9200-9857F347B2BA}"/>
          </ac:spMkLst>
        </pc:spChg>
        <pc:spChg chg="add del mod ord">
          <ac:chgData name="Ruiz, Ramon G." userId="3a229865-9595-4bb3-8cd4-1bf3291bdd0b" providerId="ADAL" clId="{08273BB4-82F3-4D60-84E5-A69278CE55A7}" dt="2022-04-18T20:37:40.912" v="1976" actId="20577"/>
          <ac:spMkLst>
            <pc:docMk/>
            <pc:sldMk cId="629819958" sldId="267"/>
            <ac:spMk id="9" creationId="{F2AD7E92-EF35-44AF-B76B-E87ED5243761}"/>
          </ac:spMkLst>
        </pc:spChg>
        <pc:spChg chg="add del mod ord">
          <ac:chgData name="Ruiz, Ramon G." userId="3a229865-9595-4bb3-8cd4-1bf3291bdd0b" providerId="ADAL" clId="{08273BB4-82F3-4D60-84E5-A69278CE55A7}" dt="2022-04-18T20:34:25.688" v="1877" actId="700"/>
          <ac:spMkLst>
            <pc:docMk/>
            <pc:sldMk cId="629819958" sldId="267"/>
            <ac:spMk id="10" creationId="{8F19FCE5-8D33-48E1-8AC6-D2FDE03223CB}"/>
          </ac:spMkLst>
        </pc:spChg>
        <pc:spChg chg="add del mod">
          <ac:chgData name="Ruiz, Ramon G." userId="3a229865-9595-4bb3-8cd4-1bf3291bdd0b" providerId="ADAL" clId="{08273BB4-82F3-4D60-84E5-A69278CE55A7}" dt="2022-04-18T20:34:24.760" v="1876" actId="767"/>
          <ac:spMkLst>
            <pc:docMk/>
            <pc:sldMk cId="629819958" sldId="267"/>
            <ac:spMk id="11" creationId="{D8A77CBC-C913-4ABE-BC5C-6CEA0B559560}"/>
          </ac:spMkLst>
        </pc:spChg>
        <pc:spChg chg="add del mod">
          <ac:chgData name="Ruiz, Ramon G." userId="3a229865-9595-4bb3-8cd4-1bf3291bdd0b" providerId="ADAL" clId="{08273BB4-82F3-4D60-84E5-A69278CE55A7}" dt="2022-04-18T20:36:54.494" v="1966" actId="478"/>
          <ac:spMkLst>
            <pc:docMk/>
            <pc:sldMk cId="629819958" sldId="267"/>
            <ac:spMk id="12" creationId="{D4B29EC3-5CAE-41A9-8A87-CE511D793A88}"/>
          </ac:spMkLst>
        </pc:spChg>
        <pc:spChg chg="add mod">
          <ac:chgData name="Ruiz, Ramon G." userId="3a229865-9595-4bb3-8cd4-1bf3291bdd0b" providerId="ADAL" clId="{08273BB4-82F3-4D60-84E5-A69278CE55A7}" dt="2022-04-18T20:37:54.223" v="1978" actId="571"/>
          <ac:spMkLst>
            <pc:docMk/>
            <pc:sldMk cId="629819958" sldId="267"/>
            <ac:spMk id="13" creationId="{1EC4D3A3-E62E-41EF-90DF-02607371B839}"/>
          </ac:spMkLst>
        </pc:spChg>
        <pc:spChg chg="add del mod">
          <ac:chgData name="Ruiz, Ramon G." userId="3a229865-9595-4bb3-8cd4-1bf3291bdd0b" providerId="ADAL" clId="{08273BB4-82F3-4D60-84E5-A69278CE55A7}" dt="2022-04-18T20:39:11.403" v="1996" actId="478"/>
          <ac:spMkLst>
            <pc:docMk/>
            <pc:sldMk cId="629819958" sldId="267"/>
            <ac:spMk id="14" creationId="{64E67D67-D546-48CF-A04A-EFB589351DF8}"/>
          </ac:spMkLst>
        </pc:spChg>
        <pc:spChg chg="add mod">
          <ac:chgData name="Ruiz, Ramon G." userId="3a229865-9595-4bb3-8cd4-1bf3291bdd0b" providerId="ADAL" clId="{08273BB4-82F3-4D60-84E5-A69278CE55A7}" dt="2022-04-18T20:40:22.571" v="2065" actId="20577"/>
          <ac:spMkLst>
            <pc:docMk/>
            <pc:sldMk cId="629819958" sldId="267"/>
            <ac:spMk id="15" creationId="{CF877CB0-1EEA-4997-B663-10786F42D8D5}"/>
          </ac:spMkLst>
        </pc:spChg>
      </pc:sldChg>
      <pc:sldChg chg="modSp add mod modNotesTx">
        <pc:chgData name="Ruiz, Ramon G." userId="3a229865-9595-4bb3-8cd4-1bf3291bdd0b" providerId="ADAL" clId="{08273BB4-82F3-4D60-84E5-A69278CE55A7}" dt="2022-04-18T21:06:24.245" v="2188" actId="20577"/>
        <pc:sldMkLst>
          <pc:docMk/>
          <pc:sldMk cId="2070870426" sldId="268"/>
        </pc:sldMkLst>
        <pc:spChg chg="mod">
          <ac:chgData name="Ruiz, Ramon G." userId="3a229865-9595-4bb3-8cd4-1bf3291bdd0b" providerId="ADAL" clId="{08273BB4-82F3-4D60-84E5-A69278CE55A7}" dt="2022-04-18T20:50:38.477" v="2161" actId="20577"/>
          <ac:spMkLst>
            <pc:docMk/>
            <pc:sldMk cId="2070870426" sldId="268"/>
            <ac:spMk id="8" creationId="{3166A8B4-7203-4D8F-9200-9857F347B2BA}"/>
          </ac:spMkLst>
        </pc:spChg>
        <pc:spChg chg="mod">
          <ac:chgData name="Ruiz, Ramon G." userId="3a229865-9595-4bb3-8cd4-1bf3291bdd0b" providerId="ADAL" clId="{08273BB4-82F3-4D60-84E5-A69278CE55A7}" dt="2022-04-18T21:05:29.046" v="2184" actId="20577"/>
          <ac:spMkLst>
            <pc:docMk/>
            <pc:sldMk cId="2070870426" sldId="268"/>
            <ac:spMk id="15" creationId="{CF877CB0-1EEA-4997-B663-10786F42D8D5}"/>
          </ac:spMkLst>
        </pc:spChg>
      </pc:sldChg>
      <pc:sldChg chg="modSp add mod modNotesTx">
        <pc:chgData name="Ruiz, Ramon G." userId="3a229865-9595-4bb3-8cd4-1bf3291bdd0b" providerId="ADAL" clId="{08273BB4-82F3-4D60-84E5-A69278CE55A7}" dt="2022-04-18T21:10:17.313" v="2242"/>
        <pc:sldMkLst>
          <pc:docMk/>
          <pc:sldMk cId="608391958" sldId="269"/>
        </pc:sldMkLst>
        <pc:spChg chg="mod">
          <ac:chgData name="Ruiz, Ramon G." userId="3a229865-9595-4bb3-8cd4-1bf3291bdd0b" providerId="ADAL" clId="{08273BB4-82F3-4D60-84E5-A69278CE55A7}" dt="2022-04-18T21:09:33.811" v="2238" actId="20577"/>
          <ac:spMkLst>
            <pc:docMk/>
            <pc:sldMk cId="608391958" sldId="269"/>
            <ac:spMk id="4" creationId="{1A775F0D-85AC-47CF-96FE-A6270E535D37}"/>
          </ac:spMkLst>
        </pc:spChg>
      </pc:sldChg>
      <pc:sldChg chg="modSp new mod">
        <pc:chgData name="Ruiz, Ramon G." userId="3a229865-9595-4bb3-8cd4-1bf3291bdd0b" providerId="ADAL" clId="{08273BB4-82F3-4D60-84E5-A69278CE55A7}" dt="2022-04-18T21:08:49.781" v="2233" actId="20577"/>
        <pc:sldMkLst>
          <pc:docMk/>
          <pc:sldMk cId="3342771298" sldId="270"/>
        </pc:sldMkLst>
        <pc:spChg chg="mod">
          <ac:chgData name="Ruiz, Ramon G." userId="3a229865-9595-4bb3-8cd4-1bf3291bdd0b" providerId="ADAL" clId="{08273BB4-82F3-4D60-84E5-A69278CE55A7}" dt="2022-04-18T21:08:18.357" v="2230" actId="20577"/>
          <ac:spMkLst>
            <pc:docMk/>
            <pc:sldMk cId="3342771298" sldId="270"/>
            <ac:spMk id="2" creationId="{EF8E6747-2389-4F74-877B-B5018EA3B2D2}"/>
          </ac:spMkLst>
        </pc:spChg>
        <pc:spChg chg="mod">
          <ac:chgData name="Ruiz, Ramon G." userId="3a229865-9595-4bb3-8cd4-1bf3291bdd0b" providerId="ADAL" clId="{08273BB4-82F3-4D60-84E5-A69278CE55A7}" dt="2022-04-18T21:08:49.781" v="2233" actId="20577"/>
          <ac:spMkLst>
            <pc:docMk/>
            <pc:sldMk cId="3342771298" sldId="270"/>
            <ac:spMk id="3" creationId="{71B0CD3B-3B87-4078-B5C1-BE4347724DB6}"/>
          </ac:spMkLst>
        </pc:spChg>
      </pc:sldChg>
      <pc:sldChg chg="new del">
        <pc:chgData name="Ruiz, Ramon G." userId="3a229865-9595-4bb3-8cd4-1bf3291bdd0b" providerId="ADAL" clId="{08273BB4-82F3-4D60-84E5-A69278CE55A7}" dt="2022-04-18T21:07:43.839" v="2216" actId="47"/>
        <pc:sldMkLst>
          <pc:docMk/>
          <pc:sldMk cId="984127531" sldId="271"/>
        </pc:sldMkLst>
      </pc:sldChg>
      <pc:sldChg chg="modSp add mod">
        <pc:chgData name="Ruiz, Ramon G." userId="3a229865-9595-4bb3-8cd4-1bf3291bdd0b" providerId="ADAL" clId="{08273BB4-82F3-4D60-84E5-A69278CE55A7}" dt="2022-04-18T21:08:53.418" v="2236" actId="20577"/>
        <pc:sldMkLst>
          <pc:docMk/>
          <pc:sldMk cId="306626163" sldId="272"/>
        </pc:sldMkLst>
        <pc:spChg chg="mod">
          <ac:chgData name="Ruiz, Ramon G." userId="3a229865-9595-4bb3-8cd4-1bf3291bdd0b" providerId="ADAL" clId="{08273BB4-82F3-4D60-84E5-A69278CE55A7}" dt="2022-04-18T21:07:58.903" v="2228" actId="20577"/>
          <ac:spMkLst>
            <pc:docMk/>
            <pc:sldMk cId="306626163" sldId="272"/>
            <ac:spMk id="2" creationId="{EF8E6747-2389-4F74-877B-B5018EA3B2D2}"/>
          </ac:spMkLst>
        </pc:spChg>
        <pc:spChg chg="mod">
          <ac:chgData name="Ruiz, Ramon G." userId="3a229865-9595-4bb3-8cd4-1bf3291bdd0b" providerId="ADAL" clId="{08273BB4-82F3-4D60-84E5-A69278CE55A7}" dt="2022-04-18T21:08:53.418" v="2236" actId="20577"/>
          <ac:spMkLst>
            <pc:docMk/>
            <pc:sldMk cId="306626163" sldId="272"/>
            <ac:spMk id="3" creationId="{71B0CD3B-3B87-4078-B5C1-BE4347724DB6}"/>
          </ac:spMkLst>
        </pc:spChg>
      </pc:sldChg>
      <pc:sldChg chg="addSp delSp modSp new mod modClrScheme chgLayout modNotesTx">
        <pc:chgData name="Ruiz, Ramon G." userId="3a229865-9595-4bb3-8cd4-1bf3291bdd0b" providerId="ADAL" clId="{08273BB4-82F3-4D60-84E5-A69278CE55A7}" dt="2022-04-18T21:10:40.517" v="2279" actId="20577"/>
        <pc:sldMkLst>
          <pc:docMk/>
          <pc:sldMk cId="2115876740" sldId="273"/>
        </pc:sldMkLst>
        <pc:spChg chg="del mod ord">
          <ac:chgData name="Ruiz, Ramon G." userId="3a229865-9595-4bb3-8cd4-1bf3291bdd0b" providerId="ADAL" clId="{08273BB4-82F3-4D60-84E5-A69278CE55A7}" dt="2022-04-18T21:09:57.918" v="2240" actId="700"/>
          <ac:spMkLst>
            <pc:docMk/>
            <pc:sldMk cId="2115876740" sldId="273"/>
            <ac:spMk id="2" creationId="{757DE301-19BA-4A99-B262-7297B3C712B0}"/>
          </ac:spMkLst>
        </pc:spChg>
        <pc:spChg chg="del mod ord">
          <ac:chgData name="Ruiz, Ramon G." userId="3a229865-9595-4bb3-8cd4-1bf3291bdd0b" providerId="ADAL" clId="{08273BB4-82F3-4D60-84E5-A69278CE55A7}" dt="2022-04-18T21:09:57.918" v="2240" actId="700"/>
          <ac:spMkLst>
            <pc:docMk/>
            <pc:sldMk cId="2115876740" sldId="273"/>
            <ac:spMk id="3" creationId="{08CCF220-E538-4634-AAC6-835020781220}"/>
          </ac:spMkLst>
        </pc:spChg>
        <pc:spChg chg="add mod ord">
          <ac:chgData name="Ruiz, Ramon G." userId="3a229865-9595-4bb3-8cd4-1bf3291bdd0b" providerId="ADAL" clId="{08273BB4-82F3-4D60-84E5-A69278CE55A7}" dt="2022-04-18T21:10:40.517" v="2279" actId="20577"/>
          <ac:spMkLst>
            <pc:docMk/>
            <pc:sldMk cId="2115876740" sldId="273"/>
            <ac:spMk id="4" creationId="{0AFC274F-8B7F-4569-9F02-098550AF9EFF}"/>
          </ac:spMkLst>
        </pc:spChg>
        <pc:spChg chg="add mod ord">
          <ac:chgData name="Ruiz, Ramon G." userId="3a229865-9595-4bb3-8cd4-1bf3291bdd0b" providerId="ADAL" clId="{08273BB4-82F3-4D60-84E5-A69278CE55A7}" dt="2022-04-18T21:09:57.918" v="2240" actId="700"/>
          <ac:spMkLst>
            <pc:docMk/>
            <pc:sldMk cId="2115876740" sldId="273"/>
            <ac:spMk id="5" creationId="{021A914C-F7EC-451C-8781-33A548FACFA6}"/>
          </ac:spMkLst>
        </pc:spChg>
        <pc:spChg chg="add mod ord">
          <ac:chgData name="Ruiz, Ramon G." userId="3a229865-9595-4bb3-8cd4-1bf3291bdd0b" providerId="ADAL" clId="{08273BB4-82F3-4D60-84E5-A69278CE55A7}" dt="2022-04-18T21:09:57.918" v="2240" actId="700"/>
          <ac:spMkLst>
            <pc:docMk/>
            <pc:sldMk cId="2115876740" sldId="273"/>
            <ac:spMk id="6" creationId="{9249F5D9-99B9-4E89-B0E4-E9EDB23BC2CF}"/>
          </ac:spMkLst>
        </pc:spChg>
      </pc:sldChg>
      <pc:sldMasterChg chg="modSp mod modSldLayout">
        <pc:chgData name="Ruiz, Ramon G." userId="3a229865-9595-4bb3-8cd4-1bf3291bdd0b" providerId="ADAL" clId="{08273BB4-82F3-4D60-84E5-A69278CE55A7}" dt="2022-04-18T20:10:52.876" v="1539" actId="3064"/>
        <pc:sldMasterMkLst>
          <pc:docMk/>
          <pc:sldMasterMk cId="1073065790" sldId="2147483648"/>
        </pc:sldMasterMkLst>
        <pc:spChg chg="mod">
          <ac:chgData name="Ruiz, Ramon G." userId="3a229865-9595-4bb3-8cd4-1bf3291bdd0b" providerId="ADAL" clId="{08273BB4-82F3-4D60-84E5-A69278CE55A7}" dt="2022-04-18T18:50:07.697" v="70" actId="14100"/>
          <ac:spMkLst>
            <pc:docMk/>
            <pc:sldMasterMk cId="1073065790" sldId="2147483648"/>
            <ac:spMk id="2" creationId="{4F08B107-D5F2-4C0F-ABEB-43676ED2F590}"/>
          </ac:spMkLst>
        </pc:spChg>
        <pc:spChg chg="mod">
          <ac:chgData name="Ruiz, Ramon G." userId="3a229865-9595-4bb3-8cd4-1bf3291bdd0b" providerId="ADAL" clId="{08273BB4-82F3-4D60-84E5-A69278CE55A7}" dt="2022-04-18T18:50:11.640" v="72" actId="14100"/>
          <ac:spMkLst>
            <pc:docMk/>
            <pc:sldMasterMk cId="1073065790" sldId="2147483648"/>
            <ac:spMk id="3" creationId="{C3FB30BA-0C4F-4F57-B378-C6DB2CB9956E}"/>
          </ac:spMkLst>
        </pc:spChg>
        <pc:sldLayoutChg chg="addSp delSp modSp mod">
          <pc:chgData name="Ruiz, Ramon G." userId="3a229865-9595-4bb3-8cd4-1bf3291bdd0b" providerId="ADAL" clId="{08273BB4-82F3-4D60-84E5-A69278CE55A7}" dt="2022-04-18T18:56:33.861" v="132" actId="1076"/>
          <pc:sldLayoutMkLst>
            <pc:docMk/>
            <pc:sldMasterMk cId="1073065790" sldId="2147483648"/>
            <pc:sldLayoutMk cId="1794389693" sldId="2147483649"/>
          </pc:sldLayoutMkLst>
          <pc:spChg chg="del">
            <ac:chgData name="Ruiz, Ramon G." userId="3a229865-9595-4bb3-8cd4-1bf3291bdd0b" providerId="ADAL" clId="{08273BB4-82F3-4D60-84E5-A69278CE55A7}" dt="2022-04-18T18:55:05.144" v="122" actId="478"/>
            <ac:spMkLst>
              <pc:docMk/>
              <pc:sldMasterMk cId="1073065790" sldId="2147483648"/>
              <pc:sldLayoutMk cId="1794389693" sldId="2147483649"/>
              <ac:spMk id="4" creationId="{FB4CD6B6-A151-4340-99C7-A47A585B2F71}"/>
            </ac:spMkLst>
          </pc:spChg>
          <pc:spChg chg="del">
            <ac:chgData name="Ruiz, Ramon G." userId="3a229865-9595-4bb3-8cd4-1bf3291bdd0b" providerId="ADAL" clId="{08273BB4-82F3-4D60-84E5-A69278CE55A7}" dt="2022-04-18T18:55:05.144" v="122" actId="478"/>
            <ac:spMkLst>
              <pc:docMk/>
              <pc:sldMasterMk cId="1073065790" sldId="2147483648"/>
              <pc:sldLayoutMk cId="1794389693" sldId="2147483649"/>
              <ac:spMk id="5" creationId="{11272201-E607-4D74-97AA-E4FB615B0594}"/>
            </ac:spMkLst>
          </pc:spChg>
          <pc:spChg chg="add del">
            <ac:chgData name="Ruiz, Ramon G." userId="3a229865-9595-4bb3-8cd4-1bf3291bdd0b" providerId="ADAL" clId="{08273BB4-82F3-4D60-84E5-A69278CE55A7}" dt="2022-04-18T18:55:12.679" v="123" actId="11529"/>
            <ac:spMkLst>
              <pc:docMk/>
              <pc:sldMasterMk cId="1073065790" sldId="2147483648"/>
              <pc:sldLayoutMk cId="1794389693" sldId="2147483649"/>
              <ac:spMk id="7" creationId="{F233CA7F-EDD7-433D-B876-069564978104}"/>
            </ac:spMkLst>
          </pc:spChg>
          <pc:spChg chg="add mod">
            <ac:chgData name="Ruiz, Ramon G." userId="3a229865-9595-4bb3-8cd4-1bf3291bdd0b" providerId="ADAL" clId="{08273BB4-82F3-4D60-84E5-A69278CE55A7}" dt="2022-04-18T18:56:33.861" v="132" actId="1076"/>
            <ac:spMkLst>
              <pc:docMk/>
              <pc:sldMasterMk cId="1073065790" sldId="2147483648"/>
              <pc:sldLayoutMk cId="1794389693" sldId="2147483649"/>
              <ac:spMk id="8" creationId="{69956789-5D49-420F-9AEA-A52F291AF062}"/>
            </ac:spMkLst>
          </pc:spChg>
        </pc:sldLayoutChg>
        <pc:sldLayoutChg chg="addSp delSp modSp mod">
          <pc:chgData name="Ruiz, Ramon G." userId="3a229865-9595-4bb3-8cd4-1bf3291bdd0b" providerId="ADAL" clId="{08273BB4-82F3-4D60-84E5-A69278CE55A7}" dt="2022-04-18T20:10:52.876" v="1539" actId="3064"/>
          <pc:sldLayoutMkLst>
            <pc:docMk/>
            <pc:sldMasterMk cId="1073065790" sldId="2147483648"/>
            <pc:sldLayoutMk cId="1175960165" sldId="2147483650"/>
          </pc:sldLayoutMkLst>
          <pc:spChg chg="mod">
            <ac:chgData name="Ruiz, Ramon G." userId="3a229865-9595-4bb3-8cd4-1bf3291bdd0b" providerId="ADAL" clId="{08273BB4-82F3-4D60-84E5-A69278CE55A7}" dt="2022-04-18T18:49:14.056" v="61" actId="14100"/>
            <ac:spMkLst>
              <pc:docMk/>
              <pc:sldMasterMk cId="1073065790" sldId="2147483648"/>
              <pc:sldLayoutMk cId="1175960165" sldId="2147483650"/>
              <ac:spMk id="2" creationId="{623251A6-2953-42CA-91B7-CAAF1D24F8F3}"/>
            </ac:spMkLst>
          </pc:spChg>
          <pc:spChg chg="mod">
            <ac:chgData name="Ruiz, Ramon G." userId="3a229865-9595-4bb3-8cd4-1bf3291bdd0b" providerId="ADAL" clId="{08273BB4-82F3-4D60-84E5-A69278CE55A7}" dt="2022-04-18T18:49:19.169" v="63" actId="14100"/>
            <ac:spMkLst>
              <pc:docMk/>
              <pc:sldMasterMk cId="1073065790" sldId="2147483648"/>
              <pc:sldLayoutMk cId="1175960165" sldId="2147483650"/>
              <ac:spMk id="3" creationId="{1D31E253-FDBB-4044-9D0D-99D0E44BBCA1}"/>
            </ac:spMkLst>
          </pc:spChg>
          <pc:spChg chg="del">
            <ac:chgData name="Ruiz, Ramon G." userId="3a229865-9595-4bb3-8cd4-1bf3291bdd0b" providerId="ADAL" clId="{08273BB4-82F3-4D60-84E5-A69278CE55A7}" dt="2022-04-18T19:19:16.195" v="337" actId="478"/>
            <ac:spMkLst>
              <pc:docMk/>
              <pc:sldMasterMk cId="1073065790" sldId="2147483648"/>
              <pc:sldLayoutMk cId="1175960165" sldId="2147483650"/>
              <ac:spMk id="4" creationId="{94F2BAEE-63C3-4A9D-99BF-5C2A2E3292C1}"/>
            </ac:spMkLst>
          </pc:spChg>
          <pc:spChg chg="del">
            <ac:chgData name="Ruiz, Ramon G." userId="3a229865-9595-4bb3-8cd4-1bf3291bdd0b" providerId="ADAL" clId="{08273BB4-82F3-4D60-84E5-A69278CE55A7}" dt="2022-04-18T19:19:16.195" v="337" actId="478"/>
            <ac:spMkLst>
              <pc:docMk/>
              <pc:sldMasterMk cId="1073065790" sldId="2147483648"/>
              <pc:sldLayoutMk cId="1175960165" sldId="2147483650"/>
              <ac:spMk id="5" creationId="{7BD88D07-78EA-4E95-AF85-613AA2E05663}"/>
            </ac:spMkLst>
          </pc:spChg>
          <pc:spChg chg="del">
            <ac:chgData name="Ruiz, Ramon G." userId="3a229865-9595-4bb3-8cd4-1bf3291bdd0b" providerId="ADAL" clId="{08273BB4-82F3-4D60-84E5-A69278CE55A7}" dt="2022-04-18T19:19:16.195" v="337" actId="478"/>
            <ac:spMkLst>
              <pc:docMk/>
              <pc:sldMasterMk cId="1073065790" sldId="2147483648"/>
              <pc:sldLayoutMk cId="1175960165" sldId="2147483650"/>
              <ac:spMk id="6" creationId="{E20F9426-246F-4693-8733-099F32A7FC93}"/>
            </ac:spMkLst>
          </pc:spChg>
          <pc:spChg chg="add mod">
            <ac:chgData name="Ruiz, Ramon G." userId="3a229865-9595-4bb3-8cd4-1bf3291bdd0b" providerId="ADAL" clId="{08273BB4-82F3-4D60-84E5-A69278CE55A7}" dt="2022-04-18T20:10:52.876" v="1539" actId="3064"/>
            <ac:spMkLst>
              <pc:docMk/>
              <pc:sldMasterMk cId="1073065790" sldId="2147483648"/>
              <pc:sldLayoutMk cId="1175960165" sldId="2147483650"/>
              <ac:spMk id="7" creationId="{9FBC4EA2-59DA-4E21-B752-482195713C2D}"/>
            </ac:spMkLst>
          </pc:spChg>
        </pc:sldLayoutChg>
        <pc:sldLayoutChg chg="modSp mod">
          <pc:chgData name="Ruiz, Ramon G." userId="3a229865-9595-4bb3-8cd4-1bf3291bdd0b" providerId="ADAL" clId="{08273BB4-82F3-4D60-84E5-A69278CE55A7}" dt="2022-04-18T19:08:12.842" v="293" actId="207"/>
          <pc:sldLayoutMkLst>
            <pc:docMk/>
            <pc:sldMasterMk cId="1073065790" sldId="2147483648"/>
            <pc:sldLayoutMk cId="170842042" sldId="2147483651"/>
          </pc:sldLayoutMkLst>
          <pc:spChg chg="mod">
            <ac:chgData name="Ruiz, Ramon G." userId="3a229865-9595-4bb3-8cd4-1bf3291bdd0b" providerId="ADAL" clId="{08273BB4-82F3-4D60-84E5-A69278CE55A7}" dt="2022-04-18T19:08:12.842" v="293" actId="207"/>
            <ac:spMkLst>
              <pc:docMk/>
              <pc:sldMasterMk cId="1073065790" sldId="2147483648"/>
              <pc:sldLayoutMk cId="170842042" sldId="2147483651"/>
              <ac:spMk id="2" creationId="{39A1EAE4-E338-4054-A8B1-9412FC1B9B9D}"/>
            </ac:spMkLst>
          </pc:spChg>
          <pc:spChg chg="mod">
            <ac:chgData name="Ruiz, Ramon G." userId="3a229865-9595-4bb3-8cd4-1bf3291bdd0b" providerId="ADAL" clId="{08273BB4-82F3-4D60-84E5-A69278CE55A7}" dt="2022-04-18T19:07:39.020" v="288" actId="14100"/>
            <ac:spMkLst>
              <pc:docMk/>
              <pc:sldMasterMk cId="1073065790" sldId="2147483648"/>
              <pc:sldLayoutMk cId="170842042" sldId="2147483651"/>
              <ac:spMk id="3" creationId="{9155BAA8-A880-4337-ABD7-8890A1AB6FBF}"/>
            </ac:spMkLst>
          </pc:spChg>
        </pc:sldLayoutChg>
        <pc:sldLayoutChg chg="addSp delSp modSp mod">
          <pc:chgData name="Ruiz, Ramon G." userId="3a229865-9595-4bb3-8cd4-1bf3291bdd0b" providerId="ADAL" clId="{08273BB4-82F3-4D60-84E5-A69278CE55A7}" dt="2022-04-18T19:27:06.264" v="461"/>
          <pc:sldLayoutMkLst>
            <pc:docMk/>
            <pc:sldMasterMk cId="1073065790" sldId="2147483648"/>
            <pc:sldLayoutMk cId="931135840" sldId="2147483654"/>
          </pc:sldLayoutMkLst>
          <pc:spChg chg="del">
            <ac:chgData name="Ruiz, Ramon G." userId="3a229865-9595-4bb3-8cd4-1bf3291bdd0b" providerId="ADAL" clId="{08273BB4-82F3-4D60-84E5-A69278CE55A7}" dt="2022-04-18T19:27:04.634" v="460" actId="478"/>
            <ac:spMkLst>
              <pc:docMk/>
              <pc:sldMasterMk cId="1073065790" sldId="2147483648"/>
              <pc:sldLayoutMk cId="931135840" sldId="2147483654"/>
              <ac:spMk id="3" creationId="{E0104646-96CB-4E7A-AFB3-4CE61CBEA15F}"/>
            </ac:spMkLst>
          </pc:spChg>
          <pc:spChg chg="del">
            <ac:chgData name="Ruiz, Ramon G." userId="3a229865-9595-4bb3-8cd4-1bf3291bdd0b" providerId="ADAL" clId="{08273BB4-82F3-4D60-84E5-A69278CE55A7}" dt="2022-04-18T19:27:04.634" v="460" actId="478"/>
            <ac:spMkLst>
              <pc:docMk/>
              <pc:sldMasterMk cId="1073065790" sldId="2147483648"/>
              <pc:sldLayoutMk cId="931135840" sldId="2147483654"/>
              <ac:spMk id="4" creationId="{8CF97EF3-8501-4B1F-9B92-E0E8ED505BAD}"/>
            </ac:spMkLst>
          </pc:spChg>
          <pc:spChg chg="del">
            <ac:chgData name="Ruiz, Ramon G." userId="3a229865-9595-4bb3-8cd4-1bf3291bdd0b" providerId="ADAL" clId="{08273BB4-82F3-4D60-84E5-A69278CE55A7}" dt="2022-04-18T19:27:04.634" v="460" actId="478"/>
            <ac:spMkLst>
              <pc:docMk/>
              <pc:sldMasterMk cId="1073065790" sldId="2147483648"/>
              <pc:sldLayoutMk cId="931135840" sldId="2147483654"/>
              <ac:spMk id="5" creationId="{50E388AF-6239-489E-8182-3DCD9770E000}"/>
            </ac:spMkLst>
          </pc:spChg>
          <pc:spChg chg="add mod">
            <ac:chgData name="Ruiz, Ramon G." userId="3a229865-9595-4bb3-8cd4-1bf3291bdd0b" providerId="ADAL" clId="{08273BB4-82F3-4D60-84E5-A69278CE55A7}" dt="2022-04-18T19:27:06.264" v="461"/>
            <ac:spMkLst>
              <pc:docMk/>
              <pc:sldMasterMk cId="1073065790" sldId="2147483648"/>
              <pc:sldLayoutMk cId="931135840" sldId="2147483654"/>
              <ac:spMk id="6" creationId="{BD106BFD-82DE-4D59-A074-3D5527C6FB6C}"/>
            </ac:spMkLst>
          </pc:spChg>
        </pc:sldLayoutChg>
      </pc:sldMasterChg>
    </pc:docChg>
  </pc:docChgLst>
  <pc:docChgLst>
    <pc:chgData name="Ruiz, Ramon G." userId="S::rgruiz_bwh.harvard.edu#ext#@partnersinhealth.onmicrosoft.com::e487db31-f436-4e27-afeb-0d2473b31bf2" providerId="AD" clId="Web-{ECE37DAA-9CA1-4B36-8912-5093B3222948}"/>
    <pc:docChg chg="modSld">
      <pc:chgData name="Ruiz, Ramon G." userId="S::rgruiz_bwh.harvard.edu#ext#@partnersinhealth.onmicrosoft.com::e487db31-f436-4e27-afeb-0d2473b31bf2" providerId="AD" clId="Web-{ECE37DAA-9CA1-4B36-8912-5093B3222948}" dt="2022-04-28T15:24:02.623" v="0"/>
      <pc:docMkLst>
        <pc:docMk/>
      </pc:docMkLst>
      <pc:sldChg chg="modSp">
        <pc:chgData name="Ruiz, Ramon G." userId="S::rgruiz_bwh.harvard.edu#ext#@partnersinhealth.onmicrosoft.com::e487db31-f436-4e27-afeb-0d2473b31bf2" providerId="AD" clId="Web-{ECE37DAA-9CA1-4B36-8912-5093B3222948}" dt="2022-04-28T15:24:02.623" v="0"/>
        <pc:sldMkLst>
          <pc:docMk/>
          <pc:sldMk cId="3347801919" sldId="262"/>
        </pc:sldMkLst>
        <pc:picChg chg="mod">
          <ac:chgData name="Ruiz, Ramon G." userId="S::rgruiz_bwh.harvard.edu#ext#@partnersinhealth.onmicrosoft.com::e487db31-f436-4e27-afeb-0d2473b31bf2" providerId="AD" clId="Web-{ECE37DAA-9CA1-4B36-8912-5093B3222948}" dt="2022-04-28T15:24:02.623" v="0"/>
          <ac:picMkLst>
            <pc:docMk/>
            <pc:sldMk cId="3347801919" sldId="262"/>
            <ac:picMk id="44" creationId="{9BEA81B3-8982-4DE7-93BC-BF6545E3886B}"/>
          </ac:picMkLst>
        </pc:picChg>
      </pc:sldChg>
    </pc:docChg>
  </pc:docChgLst>
  <pc:docChgLst>
    <pc:chgData name="Gedeon Ngoga" userId="S::gngoga@pih.org::95234afa-3abd-4a07-a316-f8bdbf0ed46d" providerId="AD" clId="Web-{6FBCF5ED-BF78-4C7A-9AB6-5C8EE5456591}"/>
    <pc:docChg chg="addSld delSld modSld modSection">
      <pc:chgData name="Gedeon Ngoga" userId="S::gngoga@pih.org::95234afa-3abd-4a07-a316-f8bdbf0ed46d" providerId="AD" clId="Web-{6FBCF5ED-BF78-4C7A-9AB6-5C8EE5456591}" dt="2022-06-20T08:12:24.587" v="32"/>
      <pc:docMkLst>
        <pc:docMk/>
      </pc:docMkLst>
      <pc:sldChg chg="modSp">
        <pc:chgData name="Gedeon Ngoga" userId="S::gngoga@pih.org::95234afa-3abd-4a07-a316-f8bdbf0ed46d" providerId="AD" clId="Web-{6FBCF5ED-BF78-4C7A-9AB6-5C8EE5456591}" dt="2022-06-20T08:08:35.844" v="4" actId="14100"/>
        <pc:sldMkLst>
          <pc:docMk/>
          <pc:sldMk cId="679361705" sldId="297"/>
        </pc:sldMkLst>
        <pc:spChg chg="mod">
          <ac:chgData name="Gedeon Ngoga" userId="S::gngoga@pih.org::95234afa-3abd-4a07-a316-f8bdbf0ed46d" providerId="AD" clId="Web-{6FBCF5ED-BF78-4C7A-9AB6-5C8EE5456591}" dt="2022-06-20T08:08:35.844" v="4" actId="14100"/>
          <ac:spMkLst>
            <pc:docMk/>
            <pc:sldMk cId="679361705" sldId="297"/>
            <ac:spMk id="3" creationId="{09386786-8EF4-95F5-6BB0-70FD89212BD6}"/>
          </ac:spMkLst>
        </pc:spChg>
      </pc:sldChg>
      <pc:sldChg chg="modSp del">
        <pc:chgData name="Gedeon Ngoga" userId="S::gngoga@pih.org::95234afa-3abd-4a07-a316-f8bdbf0ed46d" providerId="AD" clId="Web-{6FBCF5ED-BF78-4C7A-9AB6-5C8EE5456591}" dt="2022-06-20T08:12:24.587" v="32"/>
        <pc:sldMkLst>
          <pc:docMk/>
          <pc:sldMk cId="2347525243" sldId="355"/>
        </pc:sldMkLst>
        <pc:spChg chg="mod">
          <ac:chgData name="Gedeon Ngoga" userId="S::gngoga@pih.org::95234afa-3abd-4a07-a316-f8bdbf0ed46d" providerId="AD" clId="Web-{6FBCF5ED-BF78-4C7A-9AB6-5C8EE5456591}" dt="2022-06-20T08:11:48.383" v="15" actId="20577"/>
          <ac:spMkLst>
            <pc:docMk/>
            <pc:sldMk cId="2347525243" sldId="355"/>
            <ac:spMk id="3" creationId="{9F035D0D-65BA-FBE3-26B8-3F8CFD8C82E7}"/>
          </ac:spMkLst>
        </pc:spChg>
      </pc:sldChg>
      <pc:sldChg chg="modSp new">
        <pc:chgData name="Gedeon Ngoga" userId="S::gngoga@pih.org::95234afa-3abd-4a07-a316-f8bdbf0ed46d" providerId="AD" clId="Web-{6FBCF5ED-BF78-4C7A-9AB6-5C8EE5456591}" dt="2022-06-20T08:12:20.650" v="31" actId="14100"/>
        <pc:sldMkLst>
          <pc:docMk/>
          <pc:sldMk cId="1738032082" sldId="359"/>
        </pc:sldMkLst>
        <pc:spChg chg="mod">
          <ac:chgData name="Gedeon Ngoga" userId="S::gngoga@pih.org::95234afa-3abd-4a07-a316-f8bdbf0ed46d" providerId="AD" clId="Web-{6FBCF5ED-BF78-4C7A-9AB6-5C8EE5456591}" dt="2022-06-20T08:12:20.650" v="31" actId="14100"/>
          <ac:spMkLst>
            <pc:docMk/>
            <pc:sldMk cId="1738032082" sldId="359"/>
            <ac:spMk id="2" creationId="{49CB260A-93B6-8DC2-92AD-46D3CA930A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E39E2-5383-4595-B65D-D3D65C38591E}"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0EF6B-48BE-4B5B-B0CC-22AA5C3CD060}" type="slidenum">
              <a:rPr lang="en-US" smtClean="0"/>
              <a:t>‹#›</a:t>
            </a:fld>
            <a:endParaRPr lang="en-US"/>
          </a:p>
        </p:txBody>
      </p:sp>
    </p:spTree>
    <p:extLst>
      <p:ext uri="{BB962C8B-B14F-4D97-AF65-F5344CB8AC3E}">
        <p14:creationId xmlns:p14="http://schemas.microsoft.com/office/powerpoint/2010/main" val="20634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CA09F-CE9A-406B-8635-7F72AAE9E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078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t>Hydroxyurea has side effects on the red blood cells, white blood cells and platelets. Therefore, patients on hydroxyurea should have their CBC/FBC, liver function test and creatinine regularly checked</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6C60EF6B-48BE-4B5B-B0CC-22AA5C3CD060}" type="slidenum">
              <a:rPr lang="en-US" smtClean="0"/>
              <a:t>43</a:t>
            </a:fld>
            <a:endParaRPr lang="en-US"/>
          </a:p>
        </p:txBody>
      </p:sp>
    </p:spTree>
    <p:extLst>
      <p:ext uri="{BB962C8B-B14F-4D97-AF65-F5344CB8AC3E}">
        <p14:creationId xmlns:p14="http://schemas.microsoft.com/office/powerpoint/2010/main" val="2281068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facility, requires to adopt pain assessment tools and administer pain medications as early as possible as recommended by the World Health Organization ladder, round the clock, and by the patient</a:t>
            </a:r>
          </a:p>
        </p:txBody>
      </p:sp>
      <p:sp>
        <p:nvSpPr>
          <p:cNvPr id="4" name="Slide Number Placeholder 3"/>
          <p:cNvSpPr>
            <a:spLocks noGrp="1"/>
          </p:cNvSpPr>
          <p:nvPr>
            <p:ph type="sldNum" sz="quarter" idx="5"/>
          </p:nvPr>
        </p:nvSpPr>
        <p:spPr/>
        <p:txBody>
          <a:bodyPr/>
          <a:lstStyle/>
          <a:p>
            <a:fld id="{6C60EF6B-48BE-4B5B-B0CC-22AA5C3CD060}" type="slidenum">
              <a:rPr lang="en-US" smtClean="0"/>
              <a:t>54</a:t>
            </a:fld>
            <a:endParaRPr lang="en-US"/>
          </a:p>
        </p:txBody>
      </p:sp>
    </p:spTree>
    <p:extLst>
      <p:ext uri="{BB962C8B-B14F-4D97-AF65-F5344CB8AC3E}">
        <p14:creationId xmlns:p14="http://schemas.microsoft.com/office/powerpoint/2010/main" val="104827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Patients with sickle cell crisis are often undertreated with pain medicine. Different patients may require different doses, so follow-up these patients regularly and continue to provide enough pain medicine until their pain is captured</a:t>
            </a:r>
          </a:p>
        </p:txBody>
      </p:sp>
      <p:sp>
        <p:nvSpPr>
          <p:cNvPr id="4" name="Slide Number Placeholder 3"/>
          <p:cNvSpPr>
            <a:spLocks noGrp="1"/>
          </p:cNvSpPr>
          <p:nvPr>
            <p:ph type="sldNum" sz="quarter" idx="5"/>
          </p:nvPr>
        </p:nvSpPr>
        <p:spPr/>
        <p:txBody>
          <a:bodyPr/>
          <a:lstStyle/>
          <a:p>
            <a:fld id="{6C60EF6B-48BE-4B5B-B0CC-22AA5C3CD060}" type="slidenum">
              <a:rPr lang="en-US" smtClean="0"/>
              <a:t>58</a:t>
            </a:fld>
            <a:endParaRPr lang="en-US"/>
          </a:p>
        </p:txBody>
      </p:sp>
    </p:spTree>
    <p:extLst>
      <p:ext uri="{BB962C8B-B14F-4D97-AF65-F5344CB8AC3E}">
        <p14:creationId xmlns:p14="http://schemas.microsoft.com/office/powerpoint/2010/main" val="74433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Morphine can cause constipation. For patients being admitted with pain crises, start preventative laxatives such as bisacodyl, senna, docusate, lactulose or polyethylene glycol.</a:t>
            </a:r>
          </a:p>
        </p:txBody>
      </p:sp>
      <p:sp>
        <p:nvSpPr>
          <p:cNvPr id="4" name="Slide Number Placeholder 3"/>
          <p:cNvSpPr>
            <a:spLocks noGrp="1"/>
          </p:cNvSpPr>
          <p:nvPr>
            <p:ph type="sldNum" sz="quarter" idx="5"/>
          </p:nvPr>
        </p:nvSpPr>
        <p:spPr/>
        <p:txBody>
          <a:bodyPr/>
          <a:lstStyle/>
          <a:p>
            <a:fld id="{6C60EF6B-48BE-4B5B-B0CC-22AA5C3CD060}" type="slidenum">
              <a:rPr lang="en-US" smtClean="0"/>
              <a:t>59</a:t>
            </a:fld>
            <a:endParaRPr lang="en-US"/>
          </a:p>
        </p:txBody>
      </p:sp>
    </p:spTree>
    <p:extLst>
      <p:ext uri="{BB962C8B-B14F-4D97-AF65-F5344CB8AC3E}">
        <p14:creationId xmlns:p14="http://schemas.microsoft.com/office/powerpoint/2010/main" val="219725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0EF6B-48BE-4B5B-B0CC-22AA5C3CD060}" type="slidenum">
              <a:rPr lang="en-US" smtClean="0"/>
              <a:t>61</a:t>
            </a:fld>
            <a:endParaRPr lang="en-US"/>
          </a:p>
        </p:txBody>
      </p:sp>
    </p:spTree>
    <p:extLst>
      <p:ext uri="{BB962C8B-B14F-4D97-AF65-F5344CB8AC3E}">
        <p14:creationId xmlns:p14="http://schemas.microsoft.com/office/powerpoint/2010/main" val="360162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Micro transfusion: to avoid </a:t>
            </a:r>
            <a:r>
              <a:rPr lang="en-US" err="1"/>
              <a:t>overlaod</a:t>
            </a:r>
            <a:r>
              <a:rPr lang="en-US"/>
              <a:t> because a great deal of blood is already stocked in the spleen.</a:t>
            </a:r>
          </a:p>
          <a:p>
            <a:endParaRPr lang="en-US">
              <a:cs typeface="Calibri"/>
            </a:endParaRPr>
          </a:p>
        </p:txBody>
      </p:sp>
      <p:sp>
        <p:nvSpPr>
          <p:cNvPr id="4" name="Slide Number Placeholder 3"/>
          <p:cNvSpPr>
            <a:spLocks noGrp="1"/>
          </p:cNvSpPr>
          <p:nvPr>
            <p:ph type="sldNum" sz="quarter" idx="5"/>
          </p:nvPr>
        </p:nvSpPr>
        <p:spPr/>
        <p:txBody>
          <a:bodyPr/>
          <a:lstStyle/>
          <a:p>
            <a:fld id="{6C60EF6B-48BE-4B5B-B0CC-22AA5C3CD060}" type="slidenum">
              <a:rPr lang="en-US" smtClean="0"/>
              <a:t>70</a:t>
            </a:fld>
            <a:endParaRPr lang="en-US"/>
          </a:p>
        </p:txBody>
      </p:sp>
    </p:spTree>
    <p:extLst>
      <p:ext uri="{BB962C8B-B14F-4D97-AF65-F5344CB8AC3E}">
        <p14:creationId xmlns:p14="http://schemas.microsoft.com/office/powerpoint/2010/main" val="355744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838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SCD is inherited in the same way that people get the color of their eyes, skin, and hair</a:t>
            </a:r>
          </a:p>
        </p:txBody>
      </p:sp>
      <p:sp>
        <p:nvSpPr>
          <p:cNvPr id="4" name="Slide Number Placeholder 3"/>
          <p:cNvSpPr>
            <a:spLocks noGrp="1"/>
          </p:cNvSpPr>
          <p:nvPr>
            <p:ph type="sldNum" sz="quarter" idx="5"/>
          </p:nvPr>
        </p:nvSpPr>
        <p:spPr/>
        <p:txBody>
          <a:bodyPr/>
          <a:lstStyle/>
          <a:p>
            <a:fld id="{6C60EF6B-48BE-4B5B-B0CC-22AA5C3CD060}" type="slidenum">
              <a:rPr lang="en-US" smtClean="0"/>
              <a:t>14</a:t>
            </a:fld>
            <a:endParaRPr lang="en-US"/>
          </a:p>
        </p:txBody>
      </p:sp>
    </p:spTree>
    <p:extLst>
      <p:ext uri="{BB962C8B-B14F-4D97-AF65-F5344CB8AC3E}">
        <p14:creationId xmlns:p14="http://schemas.microsoft.com/office/powerpoint/2010/main" val="362828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Arial Unicode MS"/>
              </a:rPr>
              <a:t>In utero, the fetus relies on the gamma subunit of the hemoglobin gene to make hemoglobin and thus red blood cells. It takes about six months from birth for a baby’s bone marrow to completely switch from using the gamma to using the beta globin subunit of the hemoglobin gene to make red blood cells. Due to this, most infants with sickle cell disease will not have symptoms until about six months after birth. This makes testing for sickle cell disease at birth important for diagnosis and connection to care before symptoms begin.</a:t>
            </a:r>
            <a:endParaRPr lang="en-US"/>
          </a:p>
        </p:txBody>
      </p:sp>
      <p:sp>
        <p:nvSpPr>
          <p:cNvPr id="4" name="Slide Number Placeholder 3"/>
          <p:cNvSpPr>
            <a:spLocks noGrp="1"/>
          </p:cNvSpPr>
          <p:nvPr>
            <p:ph type="sldNum" sz="quarter" idx="5"/>
          </p:nvPr>
        </p:nvSpPr>
        <p:spPr/>
        <p:txBody>
          <a:bodyPr/>
          <a:lstStyle/>
          <a:p>
            <a:fld id="{6C60EF6B-48BE-4B5B-B0CC-22AA5C3CD060}" type="slidenum">
              <a:rPr lang="en-US" smtClean="0"/>
              <a:t>15</a:t>
            </a:fld>
            <a:endParaRPr lang="en-US"/>
          </a:p>
        </p:txBody>
      </p:sp>
    </p:spTree>
    <p:extLst>
      <p:ext uri="{BB962C8B-B14F-4D97-AF65-F5344CB8AC3E}">
        <p14:creationId xmlns:p14="http://schemas.microsoft.com/office/powerpoint/2010/main" val="405648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a:effectLst/>
                <a:latin typeface="Calibri" panose="020F0502020204030204" pitchFamily="34" charset="0"/>
                <a:ea typeface="Arial Unicode MS"/>
              </a:rPr>
              <a:t>Some individuals may have gotten the mutated Hb S gene from one parent, and a normal Hb gene from the other parent. Since they have one normal hemoglobin gene, they are considered to have </a:t>
            </a:r>
            <a:r>
              <a:rPr lang="en-US" sz="1800" i="1">
                <a:effectLst/>
                <a:latin typeface="Calibri" panose="020F0502020204030204" pitchFamily="34" charset="0"/>
                <a:ea typeface="Arial Unicode MS"/>
              </a:rPr>
              <a:t>sickle cell trait</a:t>
            </a:r>
            <a:r>
              <a:rPr lang="en-US" sz="1800">
                <a:effectLst/>
                <a:latin typeface="Calibri" panose="020F0502020204030204" pitchFamily="34" charset="0"/>
                <a:ea typeface="Arial Unicode MS"/>
              </a:rPr>
              <a:t> and are usually asymptomatic. But it is important to counsel these patients that if they have a child with someone else with sickle cell disease or sickle cell trait, their children can get sickle cell disease. </a:t>
            </a:r>
            <a:endParaRPr lang="en-US" sz="1800">
              <a:effectLst/>
              <a:latin typeface="Times New Roman" panose="02020603050405020304" pitchFamily="18" charset="0"/>
              <a:ea typeface="Arial Unicode MS"/>
            </a:endParaRPr>
          </a:p>
          <a:p>
            <a:pPr marL="0" marR="0" algn="just">
              <a:lnSpc>
                <a:spcPct val="115000"/>
              </a:lnSpc>
              <a:spcBef>
                <a:spcPts val="0"/>
              </a:spcBef>
              <a:spcAft>
                <a:spcPts val="0"/>
              </a:spcAft>
            </a:pPr>
            <a:r>
              <a:rPr lang="en-US" sz="1800">
                <a:effectLst/>
                <a:latin typeface="Calibri" panose="020F0502020204030204" pitchFamily="34" charset="0"/>
                <a:ea typeface="Arial Unicode MS"/>
              </a:rPr>
              <a:t> </a:t>
            </a:r>
            <a:endParaRPr lang="en-US" sz="1800">
              <a:effectLst/>
              <a:latin typeface="Times New Roman" panose="02020603050405020304" pitchFamily="18" charset="0"/>
              <a:ea typeface="Arial Unicode MS"/>
            </a:endParaRPr>
          </a:p>
          <a:p>
            <a:pPr marL="0" marR="0" algn="just">
              <a:lnSpc>
                <a:spcPct val="115000"/>
              </a:lnSpc>
              <a:spcBef>
                <a:spcPts val="0"/>
              </a:spcBef>
              <a:spcAft>
                <a:spcPts val="0"/>
              </a:spcAft>
            </a:pPr>
            <a:r>
              <a:rPr lang="en-US" sz="1800">
                <a:effectLst/>
                <a:latin typeface="Calibri" panose="020F0502020204030204" pitchFamily="34" charset="0"/>
                <a:ea typeface="Arial Unicode MS"/>
              </a:rPr>
              <a:t>Some individuals can be born with one copy of the hemoglobin sickle cell mutation and another copy of another hemoglobin mutation. Common examples include Sickle hemoglobin C disease (Hb SC) or Sickle cell beta thalassemia (Hb S Beta-</a:t>
            </a:r>
            <a:r>
              <a:rPr lang="en-US" sz="1800" err="1">
                <a:effectLst/>
                <a:latin typeface="Calibri" panose="020F0502020204030204" pitchFamily="34" charset="0"/>
                <a:ea typeface="Arial Unicode MS"/>
              </a:rPr>
              <a:t>thal</a:t>
            </a:r>
            <a:r>
              <a:rPr lang="en-US" sz="1800">
                <a:effectLst/>
                <a:latin typeface="Calibri" panose="020F0502020204030204" pitchFamily="34" charset="0"/>
                <a:ea typeface="Arial Unicode MS"/>
              </a:rPr>
              <a:t>). These individuals are also symptomatic.</a:t>
            </a:r>
            <a:endParaRPr lang="en-US" sz="1800">
              <a:effectLst/>
              <a:latin typeface="Times New Roman" panose="02020603050405020304" pitchFamily="18" charset="0"/>
              <a:ea typeface="Arial Unicode MS"/>
            </a:endParaRPr>
          </a:p>
        </p:txBody>
      </p:sp>
      <p:sp>
        <p:nvSpPr>
          <p:cNvPr id="4" name="Slide Number Placeholder 3"/>
          <p:cNvSpPr>
            <a:spLocks noGrp="1"/>
          </p:cNvSpPr>
          <p:nvPr>
            <p:ph type="sldNum" sz="quarter" idx="5"/>
          </p:nvPr>
        </p:nvSpPr>
        <p:spPr/>
        <p:txBody>
          <a:bodyPr/>
          <a:lstStyle/>
          <a:p>
            <a:fld id="{6C60EF6B-48BE-4B5B-B0CC-22AA5C3CD060}" type="slidenum">
              <a:rPr lang="en-US" smtClean="0"/>
              <a:t>16</a:t>
            </a:fld>
            <a:endParaRPr lang="en-US"/>
          </a:p>
        </p:txBody>
      </p:sp>
    </p:spTree>
    <p:extLst>
      <p:ext uri="{BB962C8B-B14F-4D97-AF65-F5344CB8AC3E}">
        <p14:creationId xmlns:p14="http://schemas.microsoft.com/office/powerpoint/2010/main" val="182986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Arial Unicode MS"/>
              </a:rPr>
              <a:t>Patients with sickle cell disease need close and regular follow-up in the NCD clinic for routine blood work and therapy with prophylactic medications to prevent complications.</a:t>
            </a:r>
            <a:endParaRPr lang="en-US"/>
          </a:p>
        </p:txBody>
      </p:sp>
      <p:sp>
        <p:nvSpPr>
          <p:cNvPr id="4" name="Slide Number Placeholder 3"/>
          <p:cNvSpPr>
            <a:spLocks noGrp="1"/>
          </p:cNvSpPr>
          <p:nvPr>
            <p:ph type="sldNum" sz="quarter" idx="5"/>
          </p:nvPr>
        </p:nvSpPr>
        <p:spPr/>
        <p:txBody>
          <a:bodyPr/>
          <a:lstStyle/>
          <a:p>
            <a:fld id="{6C60EF6B-48BE-4B5B-B0CC-22AA5C3CD060}" type="slidenum">
              <a:rPr lang="en-US" smtClean="0"/>
              <a:t>24</a:t>
            </a:fld>
            <a:endParaRPr lang="en-US"/>
          </a:p>
        </p:txBody>
      </p:sp>
    </p:spTree>
    <p:extLst>
      <p:ext uri="{BB962C8B-B14F-4D97-AF65-F5344CB8AC3E}">
        <p14:creationId xmlns:p14="http://schemas.microsoft.com/office/powerpoint/2010/main" val="284765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0EF6B-48BE-4B5B-B0CC-22AA5C3CD060}" type="slidenum">
              <a:rPr lang="en-US" smtClean="0"/>
              <a:t>26</a:t>
            </a:fld>
            <a:endParaRPr lang="en-US"/>
          </a:p>
        </p:txBody>
      </p:sp>
    </p:spTree>
    <p:extLst>
      <p:ext uri="{BB962C8B-B14F-4D97-AF65-F5344CB8AC3E}">
        <p14:creationId xmlns:p14="http://schemas.microsoft.com/office/powerpoint/2010/main" val="2878545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From Kenya SCD guidelines</a:t>
            </a:r>
          </a:p>
          <a:p>
            <a:r>
              <a:rPr lang="en-US"/>
              <a:t>Hydroxyurea is available mainly as capsules which have limitations when used in children with challenges in dosing and administration occur. Liquid formulations (syrup) can be prepared and have a shelf life of between 14-90 days thus making hydroxyurea use in pediatrics practical</a:t>
            </a:r>
            <a:endParaRPr lang="en-US">
              <a:ea typeface="Calibri"/>
              <a:cs typeface="Calibri"/>
            </a:endParaRPr>
          </a:p>
        </p:txBody>
      </p:sp>
      <p:sp>
        <p:nvSpPr>
          <p:cNvPr id="4" name="Slide Number Placeholder 3"/>
          <p:cNvSpPr>
            <a:spLocks noGrp="1"/>
          </p:cNvSpPr>
          <p:nvPr>
            <p:ph type="sldNum" sz="quarter" idx="5"/>
          </p:nvPr>
        </p:nvSpPr>
        <p:spPr/>
        <p:txBody>
          <a:bodyPr/>
          <a:lstStyle/>
          <a:p>
            <a:fld id="{6C60EF6B-48BE-4B5B-B0CC-22AA5C3CD060}" type="slidenum">
              <a:rPr lang="en-US" smtClean="0"/>
              <a:t>40</a:t>
            </a:fld>
            <a:endParaRPr lang="en-US"/>
          </a:p>
        </p:txBody>
      </p:sp>
    </p:spTree>
    <p:extLst>
      <p:ext uri="{BB962C8B-B14F-4D97-AF65-F5344CB8AC3E}">
        <p14:creationId xmlns:p14="http://schemas.microsoft.com/office/powerpoint/2010/main" val="182221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a day, </a:t>
            </a:r>
          </a:p>
          <a:p>
            <a:r>
              <a:rPr lang="en-US"/>
              <a:t>Goal dose: 30 mg/kg</a:t>
            </a:r>
          </a:p>
          <a:p>
            <a:r>
              <a:rPr lang="en-US"/>
              <a:t>Round dose to the nearest 100mg</a:t>
            </a:r>
          </a:p>
        </p:txBody>
      </p:sp>
      <p:sp>
        <p:nvSpPr>
          <p:cNvPr id="4" name="Slide Number Placeholder 3"/>
          <p:cNvSpPr>
            <a:spLocks noGrp="1"/>
          </p:cNvSpPr>
          <p:nvPr>
            <p:ph type="sldNum" sz="quarter" idx="5"/>
          </p:nvPr>
        </p:nvSpPr>
        <p:spPr/>
        <p:txBody>
          <a:bodyPr/>
          <a:lstStyle/>
          <a:p>
            <a:fld id="{6C60EF6B-48BE-4B5B-B0CC-22AA5C3CD060}" type="slidenum">
              <a:rPr lang="en-US" smtClean="0"/>
              <a:t>41</a:t>
            </a:fld>
            <a:endParaRPr lang="en-US"/>
          </a:p>
        </p:txBody>
      </p:sp>
    </p:spTree>
    <p:extLst>
      <p:ext uri="{BB962C8B-B14F-4D97-AF65-F5344CB8AC3E}">
        <p14:creationId xmlns:p14="http://schemas.microsoft.com/office/powerpoint/2010/main" val="317573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A367-6A6C-45A9-A2F1-39E49A79DDB9}"/>
              </a:ext>
            </a:extLst>
          </p:cNvPr>
          <p:cNvSpPr>
            <a:spLocks noGrp="1"/>
          </p:cNvSpPr>
          <p:nvPr>
            <p:ph type="ctrTitle"/>
          </p:nvPr>
        </p:nvSpPr>
        <p:spPr>
          <a:xfrm>
            <a:off x="1524000" y="1122363"/>
            <a:ext cx="9144000" cy="2387600"/>
          </a:xfrm>
        </p:spPr>
        <p:txBody>
          <a:bodyPr anchor="b"/>
          <a:lstStyle>
            <a:lvl1pPr algn="ctr">
              <a:defRPr sz="6000">
                <a:solidFill>
                  <a:srgbClr val="203864"/>
                </a:solidFill>
              </a:defRPr>
            </a:lvl1pPr>
          </a:lstStyle>
          <a:p>
            <a:r>
              <a:rPr lang="en-US"/>
              <a:t>Click to edit Master title style</a:t>
            </a:r>
          </a:p>
        </p:txBody>
      </p:sp>
      <p:sp>
        <p:nvSpPr>
          <p:cNvPr id="3" name="Subtitle 2">
            <a:extLst>
              <a:ext uri="{FF2B5EF4-FFF2-40B4-BE49-F238E27FC236}">
                <a16:creationId xmlns:a16="http://schemas.microsoft.com/office/drawing/2014/main" id="{862D4A5F-82A0-4D98-A676-B0CED4D2D2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512E050-5C37-407C-8BCF-66CFEA35C3A8}"/>
              </a:ext>
            </a:extLst>
          </p:cNvPr>
          <p:cNvSpPr>
            <a:spLocks noGrp="1"/>
          </p:cNvSpPr>
          <p:nvPr>
            <p:ph type="sldNum" sz="quarter" idx="12"/>
          </p:nvPr>
        </p:nvSpPr>
        <p:spPr/>
        <p:txBody>
          <a:bodyPr/>
          <a:lstStyle/>
          <a:p>
            <a:fld id="{BD7C107A-5BDA-45BD-8759-4E62A25080A3}" type="slidenum">
              <a:rPr lang="en-US" smtClean="0"/>
              <a:t>‹#›</a:t>
            </a:fld>
            <a:endParaRPr lang="en-US"/>
          </a:p>
        </p:txBody>
      </p:sp>
      <p:sp>
        <p:nvSpPr>
          <p:cNvPr id="8" name="Text Placeholder 7">
            <a:extLst>
              <a:ext uri="{FF2B5EF4-FFF2-40B4-BE49-F238E27FC236}">
                <a16:creationId xmlns:a16="http://schemas.microsoft.com/office/drawing/2014/main" id="{69956789-5D49-420F-9AEA-A52F291AF062}"/>
              </a:ext>
            </a:extLst>
          </p:cNvPr>
          <p:cNvSpPr>
            <a:spLocks noGrp="1"/>
          </p:cNvSpPr>
          <p:nvPr>
            <p:ph type="body" sz="quarter" idx="13"/>
          </p:nvPr>
        </p:nvSpPr>
        <p:spPr>
          <a:xfrm>
            <a:off x="609600" y="6372224"/>
            <a:ext cx="7277100" cy="238125"/>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794389693"/>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F8715-67BF-4E5D-A8A5-EA87B7CD3A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F6DD0D-29FE-46AD-9D10-17499E6311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7233C-11C1-4070-9AD8-52DB5E7B66D1}"/>
              </a:ext>
            </a:extLst>
          </p:cNvPr>
          <p:cNvSpPr>
            <a:spLocks noGrp="1"/>
          </p:cNvSpPr>
          <p:nvPr>
            <p:ph type="dt" sz="half" idx="10"/>
          </p:nvPr>
        </p:nvSpPr>
        <p:spPr/>
        <p:txBody>
          <a:bodyPr/>
          <a:lstStyle/>
          <a:p>
            <a:fld id="{AB27D36C-B102-4837-81B4-F80D5D5A3655}" type="datetimeFigureOut">
              <a:rPr lang="en-US" smtClean="0"/>
              <a:t>6/23/2022</a:t>
            </a:fld>
            <a:endParaRPr lang="en-US"/>
          </a:p>
        </p:txBody>
      </p:sp>
      <p:sp>
        <p:nvSpPr>
          <p:cNvPr id="5" name="Footer Placeholder 4">
            <a:extLst>
              <a:ext uri="{FF2B5EF4-FFF2-40B4-BE49-F238E27FC236}">
                <a16:creationId xmlns:a16="http://schemas.microsoft.com/office/drawing/2014/main" id="{895D4EC7-17A5-4227-9776-B89E79C09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ED5AB-2673-44B9-B709-315B116E2F95}"/>
              </a:ext>
            </a:extLst>
          </p:cNvPr>
          <p:cNvSpPr>
            <a:spLocks noGrp="1"/>
          </p:cNvSpPr>
          <p:nvPr>
            <p:ph type="sldNum" sz="quarter" idx="12"/>
          </p:nvPr>
        </p:nvSpPr>
        <p:spPr/>
        <p:txBody>
          <a:bodyPr/>
          <a:lstStyle/>
          <a:p>
            <a:fld id="{BD7C107A-5BDA-45BD-8759-4E62A25080A3}" type="slidenum">
              <a:rPr lang="en-US" smtClean="0"/>
              <a:t>‹#›</a:t>
            </a:fld>
            <a:endParaRPr lang="en-US"/>
          </a:p>
        </p:txBody>
      </p:sp>
    </p:spTree>
    <p:extLst>
      <p:ext uri="{BB962C8B-B14F-4D97-AF65-F5344CB8AC3E}">
        <p14:creationId xmlns:p14="http://schemas.microsoft.com/office/powerpoint/2010/main" val="97026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AE54CD-8156-4B28-9483-BB19235336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F4E712-6F07-48D4-B671-969313FF16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F2495-EA02-4E66-B9F7-A6F23D72A57D}"/>
              </a:ext>
            </a:extLst>
          </p:cNvPr>
          <p:cNvSpPr>
            <a:spLocks noGrp="1"/>
          </p:cNvSpPr>
          <p:nvPr>
            <p:ph type="dt" sz="half" idx="10"/>
          </p:nvPr>
        </p:nvSpPr>
        <p:spPr/>
        <p:txBody>
          <a:bodyPr/>
          <a:lstStyle/>
          <a:p>
            <a:fld id="{AB27D36C-B102-4837-81B4-F80D5D5A3655}" type="datetimeFigureOut">
              <a:rPr lang="en-US" smtClean="0"/>
              <a:t>6/23/2022</a:t>
            </a:fld>
            <a:endParaRPr lang="en-US"/>
          </a:p>
        </p:txBody>
      </p:sp>
      <p:sp>
        <p:nvSpPr>
          <p:cNvPr id="5" name="Footer Placeholder 4">
            <a:extLst>
              <a:ext uri="{FF2B5EF4-FFF2-40B4-BE49-F238E27FC236}">
                <a16:creationId xmlns:a16="http://schemas.microsoft.com/office/drawing/2014/main" id="{6665D961-3374-480F-9925-20E39E2B6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3955C-890E-4A7E-84B8-C98024F8C77C}"/>
              </a:ext>
            </a:extLst>
          </p:cNvPr>
          <p:cNvSpPr>
            <a:spLocks noGrp="1"/>
          </p:cNvSpPr>
          <p:nvPr>
            <p:ph type="sldNum" sz="quarter" idx="12"/>
          </p:nvPr>
        </p:nvSpPr>
        <p:spPr/>
        <p:txBody>
          <a:bodyPr/>
          <a:lstStyle/>
          <a:p>
            <a:fld id="{BD7C107A-5BDA-45BD-8759-4E62A25080A3}" type="slidenum">
              <a:rPr lang="en-US" smtClean="0"/>
              <a:t>‹#›</a:t>
            </a:fld>
            <a:endParaRPr lang="en-US"/>
          </a:p>
        </p:txBody>
      </p:sp>
    </p:spTree>
    <p:extLst>
      <p:ext uri="{BB962C8B-B14F-4D97-AF65-F5344CB8AC3E}">
        <p14:creationId xmlns:p14="http://schemas.microsoft.com/office/powerpoint/2010/main" val="4130638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A367-6A6C-45A9-A2F1-39E49A79DDB9}"/>
              </a:ext>
            </a:extLst>
          </p:cNvPr>
          <p:cNvSpPr>
            <a:spLocks noGrp="1"/>
          </p:cNvSpPr>
          <p:nvPr>
            <p:ph type="ctrTitle"/>
          </p:nvPr>
        </p:nvSpPr>
        <p:spPr>
          <a:xfrm>
            <a:off x="859536" y="2871216"/>
            <a:ext cx="10497312" cy="1508760"/>
          </a:xfrm>
        </p:spPr>
        <p:txBody>
          <a:bodyPr lIns="0" tIns="0" anchor="t" anchorCtr="0">
            <a:noAutofit/>
          </a:bodyPr>
          <a:lstStyle>
            <a:lvl1pPr algn="l">
              <a:defRPr sz="5400" b="0" spc="-50" baseline="0">
                <a:solidFill>
                  <a:schemeClr val="tx2"/>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862D4A5F-82A0-4D98-A676-B0CED4D2D230}"/>
              </a:ext>
            </a:extLst>
          </p:cNvPr>
          <p:cNvSpPr>
            <a:spLocks noGrp="1"/>
          </p:cNvSpPr>
          <p:nvPr>
            <p:ph type="subTitle" idx="1" hasCustomPrompt="1"/>
          </p:nvPr>
        </p:nvSpPr>
        <p:spPr>
          <a:xfrm>
            <a:off x="859536" y="2295144"/>
            <a:ext cx="10497312" cy="521208"/>
          </a:xfrm>
        </p:spPr>
        <p:txBody>
          <a:bodyPr lIns="0">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512E050-5C37-407C-8BCF-66CFEA35C3A8}"/>
              </a:ext>
            </a:extLst>
          </p:cNvPr>
          <p:cNvSpPr>
            <a:spLocks noGrp="1"/>
          </p:cNvSpPr>
          <p:nvPr>
            <p:ph type="sldNum" sz="quarter" idx="12"/>
          </p:nvPr>
        </p:nvSpPr>
        <p:spPr/>
        <p:txBody>
          <a:bodyPr/>
          <a:lstStyle/>
          <a:p>
            <a:fld id="{BD7C107A-5BDA-45BD-8759-4E62A25080A3}" type="slidenum">
              <a:rPr lang="en-US" smtClean="0"/>
              <a:t>‹#›</a:t>
            </a:fld>
            <a:endParaRPr lang="en-US"/>
          </a:p>
        </p:txBody>
      </p:sp>
      <p:sp>
        <p:nvSpPr>
          <p:cNvPr id="8" name="Text Placeholder 7">
            <a:extLst>
              <a:ext uri="{FF2B5EF4-FFF2-40B4-BE49-F238E27FC236}">
                <a16:creationId xmlns:a16="http://schemas.microsoft.com/office/drawing/2014/main" id="{69956789-5D49-420F-9AEA-A52F291AF062}"/>
              </a:ext>
            </a:extLst>
          </p:cNvPr>
          <p:cNvSpPr>
            <a:spLocks noGrp="1"/>
          </p:cNvSpPr>
          <p:nvPr>
            <p:ph type="body" sz="quarter" idx="13" hasCustomPrompt="1"/>
          </p:nvPr>
        </p:nvSpPr>
        <p:spPr>
          <a:xfrm>
            <a:off x="0" y="6060686"/>
            <a:ext cx="7123176" cy="369332"/>
          </a:xfrm>
          <a:solidFill>
            <a:schemeClr val="bg2"/>
          </a:solidFill>
        </p:spPr>
        <p:txBody>
          <a:bodyPr anchor="ctr" anchorCtr="0">
            <a:spAutoFit/>
          </a:bodyPr>
          <a:lstStyle>
            <a:lvl1pPr marL="0" indent="0" algn="r">
              <a:lnSpc>
                <a:spcPct val="100000"/>
              </a:lnSpc>
              <a:spcBef>
                <a:spcPts val="0"/>
              </a:spcBef>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5" name="Group 4">
            <a:extLst>
              <a:ext uri="{FF2B5EF4-FFF2-40B4-BE49-F238E27FC236}">
                <a16:creationId xmlns:a16="http://schemas.microsoft.com/office/drawing/2014/main" id="{47EBA39C-3580-46D2-93DA-0800D0EE6AE9}"/>
              </a:ext>
            </a:extLst>
          </p:cNvPr>
          <p:cNvGrpSpPr/>
          <p:nvPr userDrawn="1"/>
        </p:nvGrpSpPr>
        <p:grpSpPr>
          <a:xfrm>
            <a:off x="-1766" y="0"/>
            <a:ext cx="12193766" cy="942184"/>
            <a:chOff x="-1766" y="0"/>
            <a:chExt cx="12193766" cy="942184"/>
          </a:xfrm>
        </p:grpSpPr>
        <p:sp>
          <p:nvSpPr>
            <p:cNvPr id="11" name="Rectangle 10">
              <a:extLst>
                <a:ext uri="{FF2B5EF4-FFF2-40B4-BE49-F238E27FC236}">
                  <a16:creationId xmlns:a16="http://schemas.microsoft.com/office/drawing/2014/main" id="{C25D7BC4-607F-4C80-A18E-6B74C3FBDFF9}"/>
                </a:ext>
              </a:extLst>
            </p:cNvPr>
            <p:cNvSpPr/>
            <p:nvPr userDrawn="1"/>
          </p:nvSpPr>
          <p:spPr>
            <a:xfrm>
              <a:off x="7391400" y="0"/>
              <a:ext cx="4800600" cy="810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897F17E-A1CE-4EBD-AA42-E933026AE37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766" y="181959"/>
              <a:ext cx="12193765" cy="760225"/>
            </a:xfrm>
            <a:prstGeom prst="rect">
              <a:avLst/>
            </a:prstGeom>
          </p:spPr>
        </p:pic>
        <p:sp>
          <p:nvSpPr>
            <p:cNvPr id="10" name="Rectangle 9">
              <a:extLst>
                <a:ext uri="{FF2B5EF4-FFF2-40B4-BE49-F238E27FC236}">
                  <a16:creationId xmlns:a16="http://schemas.microsoft.com/office/drawing/2014/main" id="{48B606BF-6E13-4B09-9E67-FCC24914318D}"/>
                </a:ext>
              </a:extLst>
            </p:cNvPr>
            <p:cNvSpPr/>
            <p:nvPr userDrawn="1"/>
          </p:nvSpPr>
          <p:spPr>
            <a:xfrm>
              <a:off x="3312543" y="327804"/>
              <a:ext cx="4779034" cy="483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729969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with PPP and NCDIPN">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9FBC4EA2-59DA-4E21-B752-482195713C2D}"/>
              </a:ext>
            </a:extLst>
          </p:cNvPr>
          <p:cNvSpPr>
            <a:spLocks noGrp="1"/>
          </p:cNvSpPr>
          <p:nvPr>
            <p:ph type="body" sz="quarter" idx="13"/>
          </p:nvPr>
        </p:nvSpPr>
        <p:spPr>
          <a:xfrm>
            <a:off x="841248" y="6372224"/>
            <a:ext cx="7277100" cy="238125"/>
          </a:xfrm>
        </p:spPr>
        <p:txBody>
          <a:bodyPr lIns="0" anchor="b" anchorCtr="0">
            <a:no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itle Placeholder 1">
            <a:extLst>
              <a:ext uri="{FF2B5EF4-FFF2-40B4-BE49-F238E27FC236}">
                <a16:creationId xmlns:a16="http://schemas.microsoft.com/office/drawing/2014/main" id="{F0F77269-F5BA-4745-9D07-E0C9F761648B}"/>
              </a:ext>
            </a:extLst>
          </p:cNvPr>
          <p:cNvSpPr>
            <a:spLocks noGrp="1"/>
          </p:cNvSpPr>
          <p:nvPr>
            <p:ph type="title"/>
          </p:nvPr>
        </p:nvSpPr>
        <p:spPr>
          <a:xfrm>
            <a:off x="841248" y="1362456"/>
            <a:ext cx="10515600" cy="713232"/>
          </a:xfrm>
          <a:prstGeom prst="rect">
            <a:avLst/>
          </a:prstGeom>
        </p:spPr>
        <p:txBody>
          <a:bodyPr vert="horz" lIns="0" tIns="45720" rIns="91440" bIns="45720" rtlCol="0" anchor="t" anchorCtr="0">
            <a:normAutofit/>
          </a:bodyPr>
          <a:lstStyle/>
          <a:p>
            <a:r>
              <a:rPr lang="en-US"/>
              <a:t>Click to edit Master title style</a:t>
            </a:r>
          </a:p>
        </p:txBody>
      </p:sp>
      <p:sp>
        <p:nvSpPr>
          <p:cNvPr id="10" name="Text Placeholder 9">
            <a:extLst>
              <a:ext uri="{FF2B5EF4-FFF2-40B4-BE49-F238E27FC236}">
                <a16:creationId xmlns:a16="http://schemas.microsoft.com/office/drawing/2014/main" id="{A7110740-D7BF-4BB3-8FE1-4684E16A6A5D}"/>
              </a:ext>
            </a:extLst>
          </p:cNvPr>
          <p:cNvSpPr>
            <a:spLocks noGrp="1"/>
          </p:cNvSpPr>
          <p:nvPr>
            <p:ph type="body" sz="quarter" idx="14"/>
          </p:nvPr>
        </p:nvSpPr>
        <p:spPr>
          <a:xfrm>
            <a:off x="841248" y="2221992"/>
            <a:ext cx="10515600" cy="4059936"/>
          </a:xfrm>
        </p:spPr>
        <p:txBody>
          <a:bodyPr lIns="0"/>
          <a:lstStyle>
            <a:lvl1pPr marL="231775"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59C7EB5E-5DB7-4B25-9399-1AED64EFFEF0}"/>
              </a:ext>
            </a:extLst>
          </p:cNvPr>
          <p:cNvGrpSpPr/>
          <p:nvPr userDrawn="1"/>
        </p:nvGrpSpPr>
        <p:grpSpPr>
          <a:xfrm>
            <a:off x="-1766" y="0"/>
            <a:ext cx="12193766" cy="942184"/>
            <a:chOff x="-1766" y="0"/>
            <a:chExt cx="12193766" cy="942184"/>
          </a:xfrm>
        </p:grpSpPr>
        <p:sp>
          <p:nvSpPr>
            <p:cNvPr id="8" name="Rectangle 7">
              <a:extLst>
                <a:ext uri="{FF2B5EF4-FFF2-40B4-BE49-F238E27FC236}">
                  <a16:creationId xmlns:a16="http://schemas.microsoft.com/office/drawing/2014/main" id="{69127B4D-FABF-45A5-92CB-026F707BD32C}"/>
                </a:ext>
              </a:extLst>
            </p:cNvPr>
            <p:cNvSpPr/>
            <p:nvPr userDrawn="1"/>
          </p:nvSpPr>
          <p:spPr>
            <a:xfrm>
              <a:off x="7391400" y="0"/>
              <a:ext cx="4800600" cy="810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7E29668-2F78-4E5F-A104-919092EB6093}"/>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766" y="181959"/>
              <a:ext cx="12193765" cy="760225"/>
            </a:xfrm>
            <a:prstGeom prst="rect">
              <a:avLst/>
            </a:prstGeom>
          </p:spPr>
        </p:pic>
        <p:sp>
          <p:nvSpPr>
            <p:cNvPr id="11" name="Rectangle 10">
              <a:extLst>
                <a:ext uri="{FF2B5EF4-FFF2-40B4-BE49-F238E27FC236}">
                  <a16:creationId xmlns:a16="http://schemas.microsoft.com/office/drawing/2014/main" id="{A630F95D-28CA-4C2F-8920-5EFBEBA26D45}"/>
                </a:ext>
              </a:extLst>
            </p:cNvPr>
            <p:cNvSpPr/>
            <p:nvPr userDrawn="1"/>
          </p:nvSpPr>
          <p:spPr>
            <a:xfrm>
              <a:off x="3312543" y="327804"/>
              <a:ext cx="4779034" cy="483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047754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51A6-2953-42CA-91B7-CAAF1D24F8F3}"/>
              </a:ext>
            </a:extLst>
          </p:cNvPr>
          <p:cNvSpPr>
            <a:spLocks noGrp="1"/>
          </p:cNvSpPr>
          <p:nvPr>
            <p:ph type="title"/>
          </p:nvPr>
        </p:nvSpPr>
        <p:spPr>
          <a:xfrm>
            <a:off x="609600" y="1234440"/>
            <a:ext cx="10972800" cy="713232"/>
          </a:xfrm>
        </p:spPr>
        <p:txBody>
          <a:bodyPr/>
          <a:lstStyle>
            <a:lvl1pPr>
              <a:defRPr>
                <a:solidFill>
                  <a:srgbClr val="20386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D31E253-FDBB-4044-9D0D-99D0E44BBCA1}"/>
              </a:ext>
            </a:extLst>
          </p:cNvPr>
          <p:cNvSpPr>
            <a:spLocks noGrp="1"/>
          </p:cNvSpPr>
          <p:nvPr>
            <p:ph idx="1"/>
          </p:nvPr>
        </p:nvSpPr>
        <p:spPr>
          <a:xfrm>
            <a:off x="609600" y="2112264"/>
            <a:ext cx="10972800" cy="4064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9FBC4EA2-59DA-4E21-B752-482195713C2D}"/>
              </a:ext>
            </a:extLst>
          </p:cNvPr>
          <p:cNvSpPr>
            <a:spLocks noGrp="1"/>
          </p:cNvSpPr>
          <p:nvPr>
            <p:ph type="body" sz="quarter" idx="13"/>
          </p:nvPr>
        </p:nvSpPr>
        <p:spPr>
          <a:xfrm>
            <a:off x="609600" y="6372224"/>
            <a:ext cx="7277100" cy="238125"/>
          </a:xfrm>
        </p:spPr>
        <p:txBody>
          <a:bodyPr anchor="b" anchorCtr="0">
            <a:no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17596016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EAE4-E338-4054-A8B1-9412FC1B9B9D}"/>
              </a:ext>
            </a:extLst>
          </p:cNvPr>
          <p:cNvSpPr>
            <a:spLocks noGrp="1"/>
          </p:cNvSpPr>
          <p:nvPr>
            <p:ph type="title"/>
          </p:nvPr>
        </p:nvSpPr>
        <p:spPr>
          <a:xfrm>
            <a:off x="609600" y="1709738"/>
            <a:ext cx="10972800" cy="2852737"/>
          </a:xfrm>
        </p:spPr>
        <p:txBody>
          <a:bodyPr anchor="b">
            <a:normAutofit/>
          </a:bodyPr>
          <a:lstStyle>
            <a:lvl1pPr>
              <a:defRPr sz="4800">
                <a:solidFill>
                  <a:srgbClr val="1B75BB"/>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55BAA8-A880-4337-ABD7-8890A1AB6FBF}"/>
              </a:ext>
            </a:extLst>
          </p:cNvPr>
          <p:cNvSpPr>
            <a:spLocks noGrp="1"/>
          </p:cNvSpPr>
          <p:nvPr>
            <p:ph type="body" idx="1"/>
          </p:nvPr>
        </p:nvSpPr>
        <p:spPr>
          <a:xfrm>
            <a:off x="609600" y="4589463"/>
            <a:ext cx="10972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8D2DDC-0CE5-438A-A2C5-EB1AB379EDB2}"/>
              </a:ext>
            </a:extLst>
          </p:cNvPr>
          <p:cNvSpPr>
            <a:spLocks noGrp="1"/>
          </p:cNvSpPr>
          <p:nvPr>
            <p:ph type="dt" sz="half" idx="10"/>
          </p:nvPr>
        </p:nvSpPr>
        <p:spPr/>
        <p:txBody>
          <a:bodyPr/>
          <a:lstStyle/>
          <a:p>
            <a:fld id="{AB27D36C-B102-4837-81B4-F80D5D5A3655}" type="datetimeFigureOut">
              <a:rPr lang="en-US" smtClean="0"/>
              <a:t>6/23/2022</a:t>
            </a:fld>
            <a:endParaRPr lang="en-US"/>
          </a:p>
        </p:txBody>
      </p:sp>
      <p:sp>
        <p:nvSpPr>
          <p:cNvPr id="5" name="Footer Placeholder 4">
            <a:extLst>
              <a:ext uri="{FF2B5EF4-FFF2-40B4-BE49-F238E27FC236}">
                <a16:creationId xmlns:a16="http://schemas.microsoft.com/office/drawing/2014/main" id="{B09DE893-41C7-4688-A231-01843DC06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B718E-E020-4FFC-844F-DF2DAC822F07}"/>
              </a:ext>
            </a:extLst>
          </p:cNvPr>
          <p:cNvSpPr>
            <a:spLocks noGrp="1"/>
          </p:cNvSpPr>
          <p:nvPr>
            <p:ph type="sldNum" sz="quarter" idx="12"/>
          </p:nvPr>
        </p:nvSpPr>
        <p:spPr/>
        <p:txBody>
          <a:bodyPr/>
          <a:lstStyle/>
          <a:p>
            <a:fld id="{BD7C107A-5BDA-45BD-8759-4E62A25080A3}" type="slidenum">
              <a:rPr lang="en-US" smtClean="0"/>
              <a:t>‹#›</a:t>
            </a:fld>
            <a:endParaRPr lang="en-US"/>
          </a:p>
        </p:txBody>
      </p:sp>
    </p:spTree>
    <p:extLst>
      <p:ext uri="{BB962C8B-B14F-4D97-AF65-F5344CB8AC3E}">
        <p14:creationId xmlns:p14="http://schemas.microsoft.com/office/powerpoint/2010/main" val="170842042"/>
      </p:ext>
    </p:extLst>
  </p:cSld>
  <p:clrMapOvr>
    <a:masterClrMapping/>
  </p:clrMapOvr>
  <p:extLst>
    <p:ext uri="{DCECCB84-F9BA-43D5-87BE-67443E8EF086}">
      <p15:sldGuideLst xmlns:p15="http://schemas.microsoft.com/office/powerpoint/2012/main">
        <p15:guide id="2" pos="7296" userDrawn="1">
          <p15:clr>
            <a:srgbClr val="FBAE40"/>
          </p15:clr>
        </p15:guide>
        <p15:guide id="3" pos="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15C7-4FC8-49AC-AC3E-B20BE5C14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FCB46-7480-43E7-8424-D85CAE6671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237164-1701-4AD3-ACD1-2F0C75A827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F51898-6582-4AFA-9EB3-2690D302B5C4}"/>
              </a:ext>
            </a:extLst>
          </p:cNvPr>
          <p:cNvSpPr>
            <a:spLocks noGrp="1"/>
          </p:cNvSpPr>
          <p:nvPr>
            <p:ph type="dt" sz="half" idx="10"/>
          </p:nvPr>
        </p:nvSpPr>
        <p:spPr/>
        <p:txBody>
          <a:bodyPr/>
          <a:lstStyle/>
          <a:p>
            <a:fld id="{AB27D36C-B102-4837-81B4-F80D5D5A3655}" type="datetimeFigureOut">
              <a:rPr lang="en-US" smtClean="0"/>
              <a:t>6/23/2022</a:t>
            </a:fld>
            <a:endParaRPr lang="en-US"/>
          </a:p>
        </p:txBody>
      </p:sp>
      <p:sp>
        <p:nvSpPr>
          <p:cNvPr id="6" name="Footer Placeholder 5">
            <a:extLst>
              <a:ext uri="{FF2B5EF4-FFF2-40B4-BE49-F238E27FC236}">
                <a16:creationId xmlns:a16="http://schemas.microsoft.com/office/drawing/2014/main" id="{0AD7F633-F8C0-4822-BB0B-1F82D0C5E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53A4F9-B90F-425F-8A99-071C9BB5E21A}"/>
              </a:ext>
            </a:extLst>
          </p:cNvPr>
          <p:cNvSpPr>
            <a:spLocks noGrp="1"/>
          </p:cNvSpPr>
          <p:nvPr>
            <p:ph type="sldNum" sz="quarter" idx="12"/>
          </p:nvPr>
        </p:nvSpPr>
        <p:spPr/>
        <p:txBody>
          <a:bodyPr/>
          <a:lstStyle/>
          <a:p>
            <a:fld id="{BD7C107A-5BDA-45BD-8759-4E62A25080A3}" type="slidenum">
              <a:rPr lang="en-US" smtClean="0"/>
              <a:t>‹#›</a:t>
            </a:fld>
            <a:endParaRPr lang="en-US"/>
          </a:p>
        </p:txBody>
      </p:sp>
    </p:spTree>
    <p:extLst>
      <p:ext uri="{BB962C8B-B14F-4D97-AF65-F5344CB8AC3E}">
        <p14:creationId xmlns:p14="http://schemas.microsoft.com/office/powerpoint/2010/main" val="257001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A1C10-AE38-4548-B0FA-16DCE59307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B1B86B-CC46-4F7F-8BFB-CC3B78D2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DB8787-7E47-4498-BD8D-E7614AB39A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F067FF-37D0-4DC4-921C-01611B56A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C06B5B-E4C1-4566-A994-000D2ADBF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C378C8-F47D-457E-968B-D8C1B5C43B0B}"/>
              </a:ext>
            </a:extLst>
          </p:cNvPr>
          <p:cNvSpPr>
            <a:spLocks noGrp="1"/>
          </p:cNvSpPr>
          <p:nvPr>
            <p:ph type="dt" sz="half" idx="10"/>
          </p:nvPr>
        </p:nvSpPr>
        <p:spPr/>
        <p:txBody>
          <a:bodyPr/>
          <a:lstStyle/>
          <a:p>
            <a:fld id="{AB27D36C-B102-4837-81B4-F80D5D5A3655}" type="datetimeFigureOut">
              <a:rPr lang="en-US" smtClean="0"/>
              <a:t>6/23/2022</a:t>
            </a:fld>
            <a:endParaRPr lang="en-US"/>
          </a:p>
        </p:txBody>
      </p:sp>
      <p:sp>
        <p:nvSpPr>
          <p:cNvPr id="8" name="Footer Placeholder 7">
            <a:extLst>
              <a:ext uri="{FF2B5EF4-FFF2-40B4-BE49-F238E27FC236}">
                <a16:creationId xmlns:a16="http://schemas.microsoft.com/office/drawing/2014/main" id="{CA033360-082F-44CE-9B4F-31A6C3DB39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840111-4088-4D12-A651-E088677DA845}"/>
              </a:ext>
            </a:extLst>
          </p:cNvPr>
          <p:cNvSpPr>
            <a:spLocks noGrp="1"/>
          </p:cNvSpPr>
          <p:nvPr>
            <p:ph type="sldNum" sz="quarter" idx="12"/>
          </p:nvPr>
        </p:nvSpPr>
        <p:spPr/>
        <p:txBody>
          <a:bodyPr/>
          <a:lstStyle/>
          <a:p>
            <a:fld id="{BD7C107A-5BDA-45BD-8759-4E62A25080A3}" type="slidenum">
              <a:rPr lang="en-US" smtClean="0"/>
              <a:t>‹#›</a:t>
            </a:fld>
            <a:endParaRPr lang="en-US"/>
          </a:p>
        </p:txBody>
      </p:sp>
    </p:spTree>
    <p:extLst>
      <p:ext uri="{BB962C8B-B14F-4D97-AF65-F5344CB8AC3E}">
        <p14:creationId xmlns:p14="http://schemas.microsoft.com/office/powerpoint/2010/main" val="18632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0C85-E0F7-4911-B25E-57A9688C83FD}"/>
              </a:ext>
            </a:extLst>
          </p:cNvPr>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BD106BFD-82DE-4D59-A074-3D5527C6FB6C}"/>
              </a:ext>
            </a:extLst>
          </p:cNvPr>
          <p:cNvSpPr>
            <a:spLocks noGrp="1"/>
          </p:cNvSpPr>
          <p:nvPr>
            <p:ph type="body" sz="quarter" idx="13"/>
          </p:nvPr>
        </p:nvSpPr>
        <p:spPr>
          <a:xfrm>
            <a:off x="609600" y="6372224"/>
            <a:ext cx="7277100" cy="238125"/>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93113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2627CE-93DA-45E3-A3EE-DBBF61414AB7}"/>
              </a:ext>
            </a:extLst>
          </p:cNvPr>
          <p:cNvSpPr>
            <a:spLocks noGrp="1"/>
          </p:cNvSpPr>
          <p:nvPr>
            <p:ph type="dt" sz="half" idx="10"/>
          </p:nvPr>
        </p:nvSpPr>
        <p:spPr/>
        <p:txBody>
          <a:bodyPr/>
          <a:lstStyle/>
          <a:p>
            <a:fld id="{AB27D36C-B102-4837-81B4-F80D5D5A3655}" type="datetimeFigureOut">
              <a:rPr lang="en-US" smtClean="0"/>
              <a:t>6/23/2022</a:t>
            </a:fld>
            <a:endParaRPr lang="en-US"/>
          </a:p>
        </p:txBody>
      </p:sp>
      <p:sp>
        <p:nvSpPr>
          <p:cNvPr id="3" name="Footer Placeholder 2">
            <a:extLst>
              <a:ext uri="{FF2B5EF4-FFF2-40B4-BE49-F238E27FC236}">
                <a16:creationId xmlns:a16="http://schemas.microsoft.com/office/drawing/2014/main" id="{447C06FC-4441-4295-A3F8-835B517F02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F5EA4-D78C-49D6-97FA-B065AB689708}"/>
              </a:ext>
            </a:extLst>
          </p:cNvPr>
          <p:cNvSpPr>
            <a:spLocks noGrp="1"/>
          </p:cNvSpPr>
          <p:nvPr>
            <p:ph type="sldNum" sz="quarter" idx="12"/>
          </p:nvPr>
        </p:nvSpPr>
        <p:spPr/>
        <p:txBody>
          <a:bodyPr/>
          <a:lstStyle/>
          <a:p>
            <a:fld id="{BD7C107A-5BDA-45BD-8759-4E62A25080A3}" type="slidenum">
              <a:rPr lang="en-US" smtClean="0"/>
              <a:t>‹#›</a:t>
            </a:fld>
            <a:endParaRPr lang="en-US"/>
          </a:p>
        </p:txBody>
      </p:sp>
    </p:spTree>
    <p:extLst>
      <p:ext uri="{BB962C8B-B14F-4D97-AF65-F5344CB8AC3E}">
        <p14:creationId xmlns:p14="http://schemas.microsoft.com/office/powerpoint/2010/main" val="204710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8B3C-AEF3-4B6A-A021-FDED78BBC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52B3FA-25B0-4F0F-BEED-40EB0FBBAB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42A970-2912-4C9C-8D92-E499E0946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3ECFB2-CF46-476C-B9D8-CD5529C1B0A4}"/>
              </a:ext>
            </a:extLst>
          </p:cNvPr>
          <p:cNvSpPr>
            <a:spLocks noGrp="1"/>
          </p:cNvSpPr>
          <p:nvPr>
            <p:ph type="dt" sz="half" idx="10"/>
          </p:nvPr>
        </p:nvSpPr>
        <p:spPr/>
        <p:txBody>
          <a:bodyPr/>
          <a:lstStyle/>
          <a:p>
            <a:fld id="{AB27D36C-B102-4837-81B4-F80D5D5A3655}" type="datetimeFigureOut">
              <a:rPr lang="en-US" smtClean="0"/>
              <a:t>6/23/2022</a:t>
            </a:fld>
            <a:endParaRPr lang="en-US"/>
          </a:p>
        </p:txBody>
      </p:sp>
      <p:sp>
        <p:nvSpPr>
          <p:cNvPr id="6" name="Footer Placeholder 5">
            <a:extLst>
              <a:ext uri="{FF2B5EF4-FFF2-40B4-BE49-F238E27FC236}">
                <a16:creationId xmlns:a16="http://schemas.microsoft.com/office/drawing/2014/main" id="{ECD045BB-3D2E-45F9-A58D-0EF8A6D8F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207D0-1888-4E05-A57C-418A16FBCE4D}"/>
              </a:ext>
            </a:extLst>
          </p:cNvPr>
          <p:cNvSpPr>
            <a:spLocks noGrp="1"/>
          </p:cNvSpPr>
          <p:nvPr>
            <p:ph type="sldNum" sz="quarter" idx="12"/>
          </p:nvPr>
        </p:nvSpPr>
        <p:spPr/>
        <p:txBody>
          <a:bodyPr/>
          <a:lstStyle/>
          <a:p>
            <a:fld id="{BD7C107A-5BDA-45BD-8759-4E62A25080A3}" type="slidenum">
              <a:rPr lang="en-US" smtClean="0"/>
              <a:t>‹#›</a:t>
            </a:fld>
            <a:endParaRPr lang="en-US"/>
          </a:p>
        </p:txBody>
      </p:sp>
    </p:spTree>
    <p:extLst>
      <p:ext uri="{BB962C8B-B14F-4D97-AF65-F5344CB8AC3E}">
        <p14:creationId xmlns:p14="http://schemas.microsoft.com/office/powerpoint/2010/main" val="250553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CA77-7877-44C0-8229-7C668CFA3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0329E6-9DF6-42D5-AA43-48009C7DD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E42817-2D1B-4397-AD5F-E1DC6B7CE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19C09-0150-4CF1-9380-FEDB57B98D9D}"/>
              </a:ext>
            </a:extLst>
          </p:cNvPr>
          <p:cNvSpPr>
            <a:spLocks noGrp="1"/>
          </p:cNvSpPr>
          <p:nvPr>
            <p:ph type="dt" sz="half" idx="10"/>
          </p:nvPr>
        </p:nvSpPr>
        <p:spPr/>
        <p:txBody>
          <a:bodyPr/>
          <a:lstStyle/>
          <a:p>
            <a:fld id="{AB27D36C-B102-4837-81B4-F80D5D5A3655}" type="datetimeFigureOut">
              <a:rPr lang="en-US" smtClean="0"/>
              <a:t>6/23/2022</a:t>
            </a:fld>
            <a:endParaRPr lang="en-US"/>
          </a:p>
        </p:txBody>
      </p:sp>
      <p:sp>
        <p:nvSpPr>
          <p:cNvPr id="6" name="Footer Placeholder 5">
            <a:extLst>
              <a:ext uri="{FF2B5EF4-FFF2-40B4-BE49-F238E27FC236}">
                <a16:creationId xmlns:a16="http://schemas.microsoft.com/office/drawing/2014/main" id="{E9275FAE-62C5-4278-B6DE-5EB4C76FF8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5CE65-751F-4EC9-96B2-163BDFADFBD5}"/>
              </a:ext>
            </a:extLst>
          </p:cNvPr>
          <p:cNvSpPr>
            <a:spLocks noGrp="1"/>
          </p:cNvSpPr>
          <p:nvPr>
            <p:ph type="sldNum" sz="quarter" idx="12"/>
          </p:nvPr>
        </p:nvSpPr>
        <p:spPr/>
        <p:txBody>
          <a:bodyPr/>
          <a:lstStyle/>
          <a:p>
            <a:fld id="{BD7C107A-5BDA-45BD-8759-4E62A25080A3}" type="slidenum">
              <a:rPr lang="en-US" smtClean="0"/>
              <a:t>‹#›</a:t>
            </a:fld>
            <a:endParaRPr lang="en-US"/>
          </a:p>
        </p:txBody>
      </p:sp>
    </p:spTree>
    <p:extLst>
      <p:ext uri="{BB962C8B-B14F-4D97-AF65-F5344CB8AC3E}">
        <p14:creationId xmlns:p14="http://schemas.microsoft.com/office/powerpoint/2010/main" val="420090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08B107-D5F2-4C0F-ABEB-43676ED2F590}"/>
              </a:ext>
            </a:extLst>
          </p:cNvPr>
          <p:cNvSpPr>
            <a:spLocks noGrp="1"/>
          </p:cNvSpPr>
          <p:nvPr>
            <p:ph type="title"/>
          </p:nvPr>
        </p:nvSpPr>
        <p:spPr>
          <a:xfrm>
            <a:off x="609600" y="1234440"/>
            <a:ext cx="10972800" cy="7132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FB30BA-0C4F-4F57-B378-C6DB2CB9956E}"/>
              </a:ext>
            </a:extLst>
          </p:cNvPr>
          <p:cNvSpPr>
            <a:spLocks noGrp="1"/>
          </p:cNvSpPr>
          <p:nvPr>
            <p:ph type="body" idx="1"/>
          </p:nvPr>
        </p:nvSpPr>
        <p:spPr>
          <a:xfrm>
            <a:off x="609600" y="2112264"/>
            <a:ext cx="10972800" cy="40646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14012-EE61-4719-8D64-5C6AB035F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7D36C-B102-4837-81B4-F80D5D5A3655}" type="datetimeFigureOut">
              <a:rPr lang="en-US" smtClean="0"/>
              <a:t>6/23/2022</a:t>
            </a:fld>
            <a:endParaRPr lang="en-US"/>
          </a:p>
        </p:txBody>
      </p:sp>
      <p:sp>
        <p:nvSpPr>
          <p:cNvPr id="5" name="Footer Placeholder 4">
            <a:extLst>
              <a:ext uri="{FF2B5EF4-FFF2-40B4-BE49-F238E27FC236}">
                <a16:creationId xmlns:a16="http://schemas.microsoft.com/office/drawing/2014/main" id="{29525EA2-E875-478C-ACB8-B591DF720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A37628-FD39-42B7-8045-A7D7965BB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C107A-5BDA-45BD-8759-4E62A25080A3}" type="slidenum">
              <a:rPr lang="en-US" smtClean="0"/>
              <a:t>‹#›</a:t>
            </a:fld>
            <a:endParaRPr lang="en-US"/>
          </a:p>
        </p:txBody>
      </p:sp>
      <p:grpSp>
        <p:nvGrpSpPr>
          <p:cNvPr id="8" name="Group 7">
            <a:extLst>
              <a:ext uri="{FF2B5EF4-FFF2-40B4-BE49-F238E27FC236}">
                <a16:creationId xmlns:a16="http://schemas.microsoft.com/office/drawing/2014/main" id="{44ECA84F-0010-41E3-877A-E3802A5BCC97}"/>
              </a:ext>
            </a:extLst>
          </p:cNvPr>
          <p:cNvGrpSpPr/>
          <p:nvPr userDrawn="1"/>
        </p:nvGrpSpPr>
        <p:grpSpPr>
          <a:xfrm>
            <a:off x="-1766" y="0"/>
            <a:ext cx="12193766" cy="942184"/>
            <a:chOff x="-1766" y="0"/>
            <a:chExt cx="12193766" cy="942184"/>
          </a:xfrm>
        </p:grpSpPr>
        <p:sp>
          <p:nvSpPr>
            <p:cNvPr id="9" name="Rectangle 8">
              <a:extLst>
                <a:ext uri="{FF2B5EF4-FFF2-40B4-BE49-F238E27FC236}">
                  <a16:creationId xmlns:a16="http://schemas.microsoft.com/office/drawing/2014/main" id="{3640EE1A-1AFF-4405-AE59-EB423CC158ED}"/>
                </a:ext>
              </a:extLst>
            </p:cNvPr>
            <p:cNvSpPr/>
            <p:nvPr userDrawn="1"/>
          </p:nvSpPr>
          <p:spPr>
            <a:xfrm>
              <a:off x="7391400" y="0"/>
              <a:ext cx="4800600" cy="810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24EC404-0A6E-4003-A1B6-701BFE7798DB}"/>
                </a:ext>
              </a:extLst>
            </p:cNvPr>
            <p:cNvPicPr>
              <a:picLocks noChangeAspect="1"/>
            </p:cNvPicPr>
            <p:nvPr userDrawn="1"/>
          </p:nvPicPr>
          <p:blipFill>
            <a:blip r:embed="rId15" cstate="email">
              <a:extLst>
                <a:ext uri="{28A0092B-C50C-407E-A947-70E740481C1C}">
                  <a14:useLocalDpi xmlns:a14="http://schemas.microsoft.com/office/drawing/2010/main" val="0"/>
                </a:ext>
              </a:extLst>
            </a:blip>
            <a:srcRect/>
            <a:stretch/>
          </p:blipFill>
          <p:spPr>
            <a:xfrm>
              <a:off x="-1766" y="181959"/>
              <a:ext cx="12193765" cy="760225"/>
            </a:xfrm>
            <a:prstGeom prst="rect">
              <a:avLst/>
            </a:prstGeom>
          </p:spPr>
        </p:pic>
        <p:sp>
          <p:nvSpPr>
            <p:cNvPr id="11" name="Rectangle 10">
              <a:extLst>
                <a:ext uri="{FF2B5EF4-FFF2-40B4-BE49-F238E27FC236}">
                  <a16:creationId xmlns:a16="http://schemas.microsoft.com/office/drawing/2014/main" id="{9109855A-A55D-46AA-924C-B00174405530}"/>
                </a:ext>
              </a:extLst>
            </p:cNvPr>
            <p:cNvSpPr/>
            <p:nvPr userDrawn="1"/>
          </p:nvSpPr>
          <p:spPr>
            <a:xfrm>
              <a:off x="3312543" y="327804"/>
              <a:ext cx="4779034" cy="483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3065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0" r:id="rId12"/>
    <p:sldLayoutId id="2147483691" r:id="rId13"/>
  </p:sldLayoutIdLst>
  <p:txStyles>
    <p:titleStyle>
      <a:lvl1pPr algn="l" defTabSz="914400" rtl="0" eaLnBrk="1" latinLnBrk="0" hangingPunct="1">
        <a:lnSpc>
          <a:spcPct val="90000"/>
        </a:lnSpc>
        <a:spcBef>
          <a:spcPct val="0"/>
        </a:spcBef>
        <a:buNone/>
        <a:defRPr sz="4000" kern="1200">
          <a:solidFill>
            <a:srgbClr val="20386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ncbddd/sicklecell/facts.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who.int/publications/i/item/who-package-of-essential-noncommunicable-(pen)-disease-interventions-for-primary-health-care"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6900-317F-4F9E-8BA5-7C40062235CF}"/>
              </a:ext>
            </a:extLst>
          </p:cNvPr>
          <p:cNvSpPr>
            <a:spLocks noGrp="1"/>
          </p:cNvSpPr>
          <p:nvPr>
            <p:ph type="ctrTitle"/>
          </p:nvPr>
        </p:nvSpPr>
        <p:spPr/>
        <p:txBody>
          <a:bodyPr>
            <a:noAutofit/>
          </a:bodyPr>
          <a:lstStyle/>
          <a:p>
            <a:r>
              <a:rPr lang="en-US" dirty="0"/>
              <a:t>Sickle Cell Disease</a:t>
            </a:r>
          </a:p>
        </p:txBody>
      </p:sp>
      <p:sp>
        <p:nvSpPr>
          <p:cNvPr id="3" name="Subtitle 2">
            <a:extLst>
              <a:ext uri="{FF2B5EF4-FFF2-40B4-BE49-F238E27FC236}">
                <a16:creationId xmlns:a16="http://schemas.microsoft.com/office/drawing/2014/main" id="{DA54B8BF-C06E-4F58-A274-2FFC54A16C87}"/>
              </a:ext>
            </a:extLst>
          </p:cNvPr>
          <p:cNvSpPr>
            <a:spLocks noGrp="1"/>
          </p:cNvSpPr>
          <p:nvPr>
            <p:ph type="subTitle" idx="1"/>
          </p:nvPr>
        </p:nvSpPr>
        <p:spPr/>
        <p:txBody>
          <a:bodyPr/>
          <a:lstStyle/>
          <a:p>
            <a:r>
              <a:rPr lang="en-US" dirty="0"/>
              <a:t>BLOOD DISORDERS</a:t>
            </a:r>
          </a:p>
        </p:txBody>
      </p:sp>
      <p:sp>
        <p:nvSpPr>
          <p:cNvPr id="4" name="Text Placeholder 3">
            <a:extLst>
              <a:ext uri="{FF2B5EF4-FFF2-40B4-BE49-F238E27FC236}">
                <a16:creationId xmlns:a16="http://schemas.microsoft.com/office/drawing/2014/main" id="{F909F7D5-BBA9-451C-8B8E-07164B6DCC40}"/>
              </a:ext>
            </a:extLst>
          </p:cNvPr>
          <p:cNvSpPr>
            <a:spLocks noGrp="1"/>
          </p:cNvSpPr>
          <p:nvPr>
            <p:ph type="body" sz="quarter" idx="13"/>
          </p:nvPr>
        </p:nvSpPr>
        <p:spPr>
          <a:solidFill>
            <a:schemeClr val="bg2"/>
          </a:solidFill>
        </p:spPr>
        <p:txBody>
          <a:bodyPr/>
          <a:lstStyle/>
          <a:p>
            <a:r>
              <a:rPr lang="en-US"/>
              <a:t>CROSS-SITE TRAINING MATERIALS FOR MID-LEVEL NCD PROVIDERS</a:t>
            </a:r>
          </a:p>
        </p:txBody>
      </p:sp>
    </p:spTree>
    <p:extLst>
      <p:ext uri="{BB962C8B-B14F-4D97-AF65-F5344CB8AC3E}">
        <p14:creationId xmlns:p14="http://schemas.microsoft.com/office/powerpoint/2010/main" val="2899052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5D81-C2E3-1AFB-F706-AA8B233530C9}"/>
              </a:ext>
            </a:extLst>
          </p:cNvPr>
          <p:cNvSpPr>
            <a:spLocks noGrp="1"/>
          </p:cNvSpPr>
          <p:nvPr>
            <p:ph type="title"/>
          </p:nvPr>
        </p:nvSpPr>
        <p:spPr/>
        <p:txBody>
          <a:bodyPr/>
          <a:lstStyle/>
          <a:p>
            <a:r>
              <a:rPr lang="en-US" b="1">
                <a:solidFill>
                  <a:schemeClr val="tx1"/>
                </a:solidFill>
                <a:cs typeface="Calibri Light"/>
              </a:rPr>
              <a:t>History of Sickle Cell Disease</a:t>
            </a:r>
          </a:p>
        </p:txBody>
      </p:sp>
      <p:sp>
        <p:nvSpPr>
          <p:cNvPr id="4" name="Content Placeholder 3">
            <a:extLst>
              <a:ext uri="{FF2B5EF4-FFF2-40B4-BE49-F238E27FC236}">
                <a16:creationId xmlns:a16="http://schemas.microsoft.com/office/drawing/2014/main" id="{96B62AD1-38A2-06F3-676B-8FCFF6B0878B}"/>
              </a:ext>
            </a:extLst>
          </p:cNvPr>
          <p:cNvSpPr>
            <a:spLocks noGrp="1"/>
          </p:cNvSpPr>
          <p:nvPr>
            <p:ph idx="1"/>
          </p:nvPr>
        </p:nvSpPr>
        <p:spPr>
          <a:xfrm>
            <a:off x="609600" y="2112264"/>
            <a:ext cx="6434418" cy="4064601"/>
          </a:xfrm>
        </p:spPr>
        <p:txBody>
          <a:bodyPr vert="horz" lIns="91440" tIns="45720" rIns="91440" bIns="45720" rtlCol="0" anchor="t">
            <a:normAutofit fontScale="92500" lnSpcReduction="20000"/>
          </a:bodyPr>
          <a:lstStyle/>
          <a:p>
            <a:r>
              <a:rPr lang="en-US">
                <a:ea typeface="+mn-lt"/>
                <a:cs typeface="+mn-lt"/>
              </a:rPr>
              <a:t>SCD results from a </a:t>
            </a:r>
            <a:r>
              <a:rPr lang="en-US" b="1">
                <a:ea typeface="+mn-lt"/>
                <a:cs typeface="+mn-lt"/>
              </a:rPr>
              <a:t>genetic mutation </a:t>
            </a:r>
            <a:r>
              <a:rPr lang="en-US">
                <a:ea typeface="+mn-lt"/>
                <a:cs typeface="+mn-lt"/>
              </a:rPr>
              <a:t>that occurred thousands of years ago in people in parts of Africa, the Mediterranean basin, the Middle East, and India.</a:t>
            </a:r>
            <a:endParaRPr lang="en-US">
              <a:cs typeface="Calibri" panose="020F0502020204030204"/>
            </a:endParaRPr>
          </a:p>
          <a:p>
            <a:r>
              <a:rPr lang="en-US">
                <a:ea typeface="+mn-lt"/>
                <a:cs typeface="+mn-lt"/>
              </a:rPr>
              <a:t>At that time, a deadly form of malaria was very common…</a:t>
            </a:r>
            <a:endParaRPr lang="en-US"/>
          </a:p>
          <a:p>
            <a:r>
              <a:rPr lang="en-US">
                <a:ea typeface="+mn-lt"/>
                <a:cs typeface="+mn-lt"/>
              </a:rPr>
              <a:t>People who inherited one hemoglobin gene had sickle cell trait.  This provided protection against severe forms of malaria.</a:t>
            </a:r>
            <a:endParaRPr lang="en-US"/>
          </a:p>
          <a:p>
            <a:r>
              <a:rPr lang="en-US">
                <a:ea typeface="+mn-lt"/>
                <a:cs typeface="+mn-lt"/>
              </a:rPr>
              <a:t>With higher survival rates, people with sickle cell trait passed the sickle gene to their children.</a:t>
            </a:r>
            <a:endParaRPr lang="en-US">
              <a:cs typeface="Calibri"/>
            </a:endParaRPr>
          </a:p>
          <a:p>
            <a:endParaRPr lang="en-US">
              <a:cs typeface="Calibri"/>
            </a:endParaRPr>
          </a:p>
        </p:txBody>
      </p:sp>
      <p:pic>
        <p:nvPicPr>
          <p:cNvPr id="5" name="Picture 5" descr="Map&#10;&#10;Description automatically generated">
            <a:extLst>
              <a:ext uri="{FF2B5EF4-FFF2-40B4-BE49-F238E27FC236}">
                <a16:creationId xmlns:a16="http://schemas.microsoft.com/office/drawing/2014/main" id="{4495E671-DA97-9765-DD29-FD8F745BB3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00047" y="1948176"/>
            <a:ext cx="5051611" cy="3544352"/>
          </a:xfrm>
          <a:prstGeom prst="rect">
            <a:avLst/>
          </a:prstGeom>
        </p:spPr>
      </p:pic>
    </p:spTree>
    <p:extLst>
      <p:ext uri="{BB962C8B-B14F-4D97-AF65-F5344CB8AC3E}">
        <p14:creationId xmlns:p14="http://schemas.microsoft.com/office/powerpoint/2010/main" val="386209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F8C6-0E8A-032B-723A-0FE02937A00A}"/>
              </a:ext>
            </a:extLst>
          </p:cNvPr>
          <p:cNvSpPr>
            <a:spLocks noGrp="1"/>
          </p:cNvSpPr>
          <p:nvPr>
            <p:ph type="title"/>
          </p:nvPr>
        </p:nvSpPr>
        <p:spPr/>
        <p:txBody>
          <a:bodyPr/>
          <a:lstStyle/>
          <a:p>
            <a:r>
              <a:rPr lang="en-US" b="1">
                <a:ea typeface="+mj-lt"/>
                <a:cs typeface="+mj-lt"/>
              </a:rPr>
              <a:t>Magnitude of Sickle Cell Disease</a:t>
            </a:r>
            <a:endParaRPr lang="en-US">
              <a:cs typeface="Calibri Light" panose="020F0302020204030204"/>
            </a:endParaRPr>
          </a:p>
        </p:txBody>
      </p:sp>
      <p:sp>
        <p:nvSpPr>
          <p:cNvPr id="3" name="Content Placeholder 2">
            <a:extLst>
              <a:ext uri="{FF2B5EF4-FFF2-40B4-BE49-F238E27FC236}">
                <a16:creationId xmlns:a16="http://schemas.microsoft.com/office/drawing/2014/main" id="{FA72CD0B-6625-BE5A-5381-16BD55A49F87}"/>
              </a:ext>
            </a:extLst>
          </p:cNvPr>
          <p:cNvSpPr>
            <a:spLocks noGrp="1"/>
          </p:cNvSpPr>
          <p:nvPr>
            <p:ph idx="1"/>
          </p:nvPr>
        </p:nvSpPr>
        <p:spPr/>
        <p:txBody>
          <a:bodyPr vert="horz" lIns="91440" tIns="45720" rIns="91440" bIns="45720" rtlCol="0" anchor="t">
            <a:normAutofit/>
          </a:bodyPr>
          <a:lstStyle/>
          <a:p>
            <a:r>
              <a:rPr lang="en-US">
                <a:ea typeface="+mn-lt"/>
                <a:cs typeface="+mn-lt"/>
              </a:rPr>
              <a:t>It is estimated that 300,000 to 400,000 babies are born each year with sickle cell disease (SCD) – a majority being in Sub Saharan Africa. </a:t>
            </a:r>
          </a:p>
          <a:p>
            <a:r>
              <a:rPr lang="en-US">
                <a:ea typeface="+mn-lt"/>
                <a:cs typeface="+mn-lt"/>
              </a:rPr>
              <a:t>Without effective interventions, 90% will not live to the age of 18.</a:t>
            </a:r>
          </a:p>
          <a:p>
            <a:r>
              <a:rPr lang="en-US">
                <a:ea typeface="+mn-lt"/>
                <a:cs typeface="+mn-lt"/>
              </a:rPr>
              <a:t>Comprehensive clinical care programs have reduced premature childhood deaths related to SCD by 70% in the United States of America.</a:t>
            </a:r>
          </a:p>
          <a:p>
            <a:r>
              <a:rPr lang="en-US">
                <a:ea typeface="+mn-lt"/>
                <a:cs typeface="+mn-lt"/>
              </a:rPr>
              <a:t>Currently, there are limited programmatic efforts, funding, and research being done on SCD in developing countries.</a:t>
            </a:r>
          </a:p>
        </p:txBody>
      </p:sp>
      <p:sp>
        <p:nvSpPr>
          <p:cNvPr id="4" name="Text Placeholder 3">
            <a:extLst>
              <a:ext uri="{FF2B5EF4-FFF2-40B4-BE49-F238E27FC236}">
                <a16:creationId xmlns:a16="http://schemas.microsoft.com/office/drawing/2014/main" id="{9A16A722-1D00-7592-7A98-D766CA9E939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2295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6D9C-D3C9-BDEF-A775-9601E32995CD}"/>
              </a:ext>
            </a:extLst>
          </p:cNvPr>
          <p:cNvSpPr>
            <a:spLocks noGrp="1"/>
          </p:cNvSpPr>
          <p:nvPr>
            <p:ph type="title"/>
          </p:nvPr>
        </p:nvSpPr>
        <p:spPr/>
        <p:txBody>
          <a:bodyPr/>
          <a:lstStyle/>
          <a:p>
            <a:r>
              <a:rPr lang="en-US" b="1">
                <a:cs typeface="Calibri Light"/>
              </a:rPr>
              <a:t>SCD prevalence</a:t>
            </a:r>
            <a:endParaRPr lang="en-US" b="1"/>
          </a:p>
        </p:txBody>
      </p:sp>
      <p:sp>
        <p:nvSpPr>
          <p:cNvPr id="3" name="Content Placeholder 2">
            <a:extLst>
              <a:ext uri="{FF2B5EF4-FFF2-40B4-BE49-F238E27FC236}">
                <a16:creationId xmlns:a16="http://schemas.microsoft.com/office/drawing/2014/main" id="{2A13C83C-4D8C-60D9-6E3D-6ED6D2A79439}"/>
              </a:ext>
            </a:extLst>
          </p:cNvPr>
          <p:cNvSpPr>
            <a:spLocks noGrp="1"/>
          </p:cNvSpPr>
          <p:nvPr>
            <p:ph idx="1"/>
          </p:nvPr>
        </p:nvSpPr>
        <p:spPr/>
        <p:txBody>
          <a:bodyPr vert="horz" lIns="91440" tIns="45720" rIns="91440" bIns="45720" rtlCol="0" anchor="t">
            <a:normAutofit/>
          </a:bodyPr>
          <a:lstStyle/>
          <a:p>
            <a:r>
              <a:rPr lang="en-US">
                <a:cs typeface="Calibri"/>
              </a:rPr>
              <a:t>Sickle cell disease (SCD) is prevalent throughout the world with greater burdens in Sub Saharan Africa, India, the Mediterranean, and areas of the African diaspora.  </a:t>
            </a:r>
            <a:endParaRPr lang="en-US">
              <a:ea typeface="+mn-lt"/>
              <a:cs typeface="+mn-lt"/>
            </a:endParaRPr>
          </a:p>
          <a:p>
            <a:r>
              <a:rPr lang="en-US">
                <a:cs typeface="Calibri"/>
              </a:rPr>
              <a:t>Approximately 250 million people worldwide carry sickle cell trait</a:t>
            </a:r>
            <a:endParaRPr lang="en-US"/>
          </a:p>
        </p:txBody>
      </p:sp>
      <p:sp>
        <p:nvSpPr>
          <p:cNvPr id="4" name="Text Placeholder 3">
            <a:extLst>
              <a:ext uri="{FF2B5EF4-FFF2-40B4-BE49-F238E27FC236}">
                <a16:creationId xmlns:a16="http://schemas.microsoft.com/office/drawing/2014/main" id="{CE9957D6-7575-45E3-7817-7BBC673C1AA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3804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CC41-DD27-AC11-657B-00E312FDC242}"/>
              </a:ext>
            </a:extLst>
          </p:cNvPr>
          <p:cNvSpPr>
            <a:spLocks noGrp="1"/>
          </p:cNvSpPr>
          <p:nvPr>
            <p:ph type="title"/>
          </p:nvPr>
        </p:nvSpPr>
        <p:spPr/>
        <p:txBody>
          <a:bodyPr/>
          <a:lstStyle/>
          <a:p>
            <a:r>
              <a:rPr lang="en-US" b="1">
                <a:ea typeface="+mj-lt"/>
                <a:cs typeface="+mj-lt"/>
              </a:rPr>
              <a:t>Policy and Sickle Cell Disease</a:t>
            </a:r>
            <a:endParaRPr lang="en-US">
              <a:cs typeface="Calibri Light" panose="020F0302020204030204"/>
            </a:endParaRPr>
          </a:p>
        </p:txBody>
      </p:sp>
      <p:sp>
        <p:nvSpPr>
          <p:cNvPr id="3" name="Content Placeholder 2">
            <a:extLst>
              <a:ext uri="{FF2B5EF4-FFF2-40B4-BE49-F238E27FC236}">
                <a16:creationId xmlns:a16="http://schemas.microsoft.com/office/drawing/2014/main" id="{791C4C5D-8793-205E-465D-9E797B0F95E4}"/>
              </a:ext>
            </a:extLst>
          </p:cNvPr>
          <p:cNvSpPr>
            <a:spLocks noGrp="1"/>
          </p:cNvSpPr>
          <p:nvPr>
            <p:ph idx="1"/>
          </p:nvPr>
        </p:nvSpPr>
        <p:spPr/>
        <p:txBody>
          <a:bodyPr vert="horz" lIns="91440" tIns="45720" rIns="91440" bIns="45720" rtlCol="0" anchor="t">
            <a:normAutofit lnSpcReduction="10000"/>
          </a:bodyPr>
          <a:lstStyle/>
          <a:p>
            <a:pPr marL="0" indent="0">
              <a:buNone/>
            </a:pPr>
            <a:r>
              <a:rPr lang="en-US" b="1">
                <a:ea typeface="+mn-lt"/>
                <a:cs typeface="+mn-lt"/>
              </a:rPr>
              <a:t>United Nations (UN)</a:t>
            </a:r>
            <a:endParaRPr lang="en-US">
              <a:cs typeface="Calibri" panose="020F0502020204030204"/>
            </a:endParaRPr>
          </a:p>
          <a:p>
            <a:r>
              <a:rPr lang="en-US">
                <a:ea typeface="+mn-lt"/>
                <a:cs typeface="+mn-lt"/>
              </a:rPr>
              <a:t>The world recognizes June 19 as World Sickle Cell Day. </a:t>
            </a:r>
            <a:endParaRPr lang="en-US"/>
          </a:p>
          <a:p>
            <a:r>
              <a:rPr lang="en-US">
                <a:ea typeface="+mn-lt"/>
                <a:cs typeface="+mn-lt"/>
              </a:rPr>
              <a:t>In 2008, the UN recognized sickle cell disease (SCD) as a public health priority. </a:t>
            </a:r>
            <a:endParaRPr lang="en-US"/>
          </a:p>
          <a:p>
            <a:pPr marL="0" indent="0">
              <a:buNone/>
            </a:pPr>
            <a:r>
              <a:rPr lang="en-US" b="1">
                <a:ea typeface="+mn-lt"/>
                <a:cs typeface="+mn-lt"/>
              </a:rPr>
              <a:t>World Health Organization (WHO)</a:t>
            </a:r>
            <a:endParaRPr lang="en-US">
              <a:cs typeface="Calibri" panose="020F0502020204030204"/>
            </a:endParaRPr>
          </a:p>
          <a:p>
            <a:r>
              <a:rPr lang="en-US">
                <a:ea typeface="+mn-lt"/>
                <a:cs typeface="+mn-lt"/>
              </a:rPr>
              <a:t>In 2010, the World Health Organization Africa Region called for new strategic plans and policies to promote interventions for SCD.</a:t>
            </a:r>
            <a:endParaRPr lang="en-US"/>
          </a:p>
          <a:p>
            <a:r>
              <a:rPr lang="en-US">
                <a:ea typeface="+mn-lt"/>
                <a:cs typeface="+mn-lt"/>
              </a:rPr>
              <a:t>The WHO called for commitments by Africa countries to promote SCD activities.</a:t>
            </a:r>
            <a:endParaRPr lang="en-US"/>
          </a:p>
          <a:p>
            <a:endParaRPr lang="en-US">
              <a:cs typeface="Calibri"/>
            </a:endParaRPr>
          </a:p>
        </p:txBody>
      </p:sp>
      <p:sp>
        <p:nvSpPr>
          <p:cNvPr id="4" name="Text Placeholder 3">
            <a:extLst>
              <a:ext uri="{FF2B5EF4-FFF2-40B4-BE49-F238E27FC236}">
                <a16:creationId xmlns:a16="http://schemas.microsoft.com/office/drawing/2014/main" id="{6B93BB26-8977-A444-C1F3-5DF77CA38A3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1567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D66B-A08C-40B2-93E8-ACA80FC3A308}"/>
              </a:ext>
            </a:extLst>
          </p:cNvPr>
          <p:cNvSpPr>
            <a:spLocks noGrp="1"/>
          </p:cNvSpPr>
          <p:nvPr>
            <p:ph type="title"/>
          </p:nvPr>
        </p:nvSpPr>
        <p:spPr/>
        <p:txBody>
          <a:bodyPr/>
          <a:lstStyle/>
          <a:p>
            <a:r>
              <a:rPr lang="en-US" b="1"/>
              <a:t>What causes Sickle Cell Disease?</a:t>
            </a:r>
          </a:p>
        </p:txBody>
      </p:sp>
      <p:sp>
        <p:nvSpPr>
          <p:cNvPr id="23" name="Text Placeholder 22">
            <a:extLst>
              <a:ext uri="{FF2B5EF4-FFF2-40B4-BE49-F238E27FC236}">
                <a16:creationId xmlns:a16="http://schemas.microsoft.com/office/drawing/2014/main" id="{5B1EA30B-BD8D-44F6-9450-A2B0B0B3C82E}"/>
              </a:ext>
            </a:extLst>
          </p:cNvPr>
          <p:cNvSpPr>
            <a:spLocks noGrp="1"/>
          </p:cNvSpPr>
          <p:nvPr>
            <p:ph type="body" sz="quarter" idx="13"/>
          </p:nvPr>
        </p:nvSpPr>
        <p:spPr/>
        <p:txBody>
          <a:bodyPr>
            <a:normAutofit fontScale="92500" lnSpcReduction="10000"/>
          </a:bodyPr>
          <a:lstStyle/>
          <a:p>
            <a:r>
              <a:rPr lang="en-US"/>
              <a:t>Source: Sickle Cell Disease management protocol_v5.docx</a:t>
            </a:r>
          </a:p>
        </p:txBody>
      </p:sp>
      <p:sp>
        <p:nvSpPr>
          <p:cNvPr id="25" name="TextBox 24">
            <a:extLst>
              <a:ext uri="{FF2B5EF4-FFF2-40B4-BE49-F238E27FC236}">
                <a16:creationId xmlns:a16="http://schemas.microsoft.com/office/drawing/2014/main" id="{BD9DE6B5-56DA-4AF8-8B59-78F105819D82}"/>
              </a:ext>
            </a:extLst>
          </p:cNvPr>
          <p:cNvSpPr txBox="1"/>
          <p:nvPr/>
        </p:nvSpPr>
        <p:spPr>
          <a:xfrm>
            <a:off x="609600" y="2095064"/>
            <a:ext cx="6001870" cy="3785652"/>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a:t>SCD</a:t>
            </a:r>
            <a:r>
              <a:rPr lang="en-US" sz="2000">
                <a:ea typeface="+mn-lt"/>
                <a:cs typeface="+mn-lt"/>
              </a:rPr>
              <a:t> </a:t>
            </a:r>
            <a:r>
              <a:rPr lang="en-US" sz="2000" b="1">
                <a:ea typeface="+mn-lt"/>
                <a:cs typeface="+mn-lt"/>
              </a:rPr>
              <a:t>cannot</a:t>
            </a:r>
            <a:r>
              <a:rPr lang="en-US" sz="2000">
                <a:ea typeface="+mn-lt"/>
                <a:cs typeface="+mn-lt"/>
              </a:rPr>
              <a:t> be transmitted from person to person.</a:t>
            </a:r>
            <a:r>
              <a:rPr lang="en-US" sz="2000"/>
              <a:t> It is a genetic disorder of the </a:t>
            </a:r>
            <a:r>
              <a:rPr lang="en-US" sz="2000">
                <a:highlight>
                  <a:srgbClr val="FFFF00"/>
                </a:highlight>
              </a:rPr>
              <a:t>beta-globin subunit</a:t>
            </a:r>
            <a:r>
              <a:rPr lang="en-US" sz="2000"/>
              <a:t> of the hemoglobin gene </a:t>
            </a:r>
            <a:endParaRPr lang="en-US">
              <a:cs typeface="Calibri" panose="020F0502020204030204"/>
            </a:endParaRPr>
          </a:p>
          <a:p>
            <a:endParaRPr lang="en-US" sz="2000"/>
          </a:p>
          <a:p>
            <a:pPr marL="342900" indent="-342900">
              <a:buFont typeface="Arial" panose="020B0604020202020204" pitchFamily="34" charset="0"/>
              <a:buChar char="•"/>
            </a:pPr>
            <a:r>
              <a:rPr lang="en-US" sz="2000">
                <a:ea typeface="+mn-lt"/>
                <a:cs typeface="+mn-lt"/>
              </a:rPr>
              <a:t>People can be born with the sickle cell trait (SCT), which does not mean that person has the disease. </a:t>
            </a:r>
          </a:p>
          <a:p>
            <a:pPr marL="342900" indent="-342900">
              <a:buFont typeface="Arial" panose="020B0604020202020204" pitchFamily="34" charset="0"/>
              <a:buChar char="•"/>
            </a:pPr>
            <a:r>
              <a:rPr lang="en-US" sz="2000">
                <a:ea typeface="+mn-lt"/>
                <a:cs typeface="+mn-lt"/>
              </a:rPr>
              <a:t>However, people with SCT can pass the trait on to their children.</a:t>
            </a:r>
            <a:endParaRPr lang="en-US" sz="2000">
              <a:latin typeface="Calibri"/>
              <a:ea typeface="Arial Unicode MS"/>
              <a:cs typeface="Calibri"/>
            </a:endParaRPr>
          </a:p>
          <a:p>
            <a:endParaRPr lang="en-US" sz="2000">
              <a:latin typeface="Calibri"/>
              <a:ea typeface="Arial Unicode MS"/>
              <a:cs typeface="Calibri"/>
            </a:endParaRPr>
          </a:p>
          <a:p>
            <a:pPr marL="228600" indent="-228600">
              <a:buFont typeface="Arial" panose="020B0604020202020204" pitchFamily="34" charset="0"/>
              <a:buChar char="•"/>
            </a:pPr>
            <a:r>
              <a:rPr lang="en-US" sz="2000">
                <a:effectLst/>
                <a:latin typeface="Calibri"/>
                <a:ea typeface="Arial Unicode MS"/>
                <a:cs typeface="Calibri"/>
              </a:rPr>
              <a:t>Most people with symptomatic </a:t>
            </a:r>
            <a:r>
              <a:rPr lang="en-US" sz="2000">
                <a:latin typeface="Calibri"/>
                <a:ea typeface="Arial Unicode MS"/>
                <a:cs typeface="Calibri"/>
              </a:rPr>
              <a:t>SCD</a:t>
            </a:r>
            <a:r>
              <a:rPr lang="en-US" sz="2000">
                <a:effectLst/>
                <a:latin typeface="Calibri"/>
                <a:ea typeface="Arial Unicode MS"/>
                <a:cs typeface="Calibri"/>
              </a:rPr>
              <a:t> have both hemoglobin genes mutated with the sickle cell mutation (Hb SS).</a:t>
            </a:r>
            <a:endParaRPr lang="en-US" sz="2000">
              <a:latin typeface="Calibri"/>
              <a:cs typeface="Calibri"/>
            </a:endParaRPr>
          </a:p>
        </p:txBody>
      </p:sp>
      <p:grpSp>
        <p:nvGrpSpPr>
          <p:cNvPr id="45" name="Group 44">
            <a:extLst>
              <a:ext uri="{FF2B5EF4-FFF2-40B4-BE49-F238E27FC236}">
                <a16:creationId xmlns:a16="http://schemas.microsoft.com/office/drawing/2014/main" id="{5012CFB6-2CB2-4A52-B980-2847ECDF5834}"/>
              </a:ext>
            </a:extLst>
          </p:cNvPr>
          <p:cNvGrpSpPr/>
          <p:nvPr/>
        </p:nvGrpSpPr>
        <p:grpSpPr>
          <a:xfrm>
            <a:off x="6666380" y="2096622"/>
            <a:ext cx="1588620" cy="1648509"/>
            <a:chOff x="6704480" y="2325222"/>
            <a:chExt cx="1588620" cy="1648509"/>
          </a:xfrm>
        </p:grpSpPr>
        <p:pic>
          <p:nvPicPr>
            <p:cNvPr id="27" name="Graphic 26" descr="DNA with solid fill">
              <a:extLst>
                <a:ext uri="{FF2B5EF4-FFF2-40B4-BE49-F238E27FC236}">
                  <a16:creationId xmlns:a16="http://schemas.microsoft.com/office/drawing/2014/main" id="{DDAFE556-C0A4-4E89-9087-2F40A5B07D0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700000">
              <a:off x="7378700" y="2325222"/>
              <a:ext cx="914400" cy="914400"/>
            </a:xfrm>
            <a:prstGeom prst="rect">
              <a:avLst/>
            </a:prstGeom>
          </p:spPr>
        </p:pic>
        <p:sp>
          <p:nvSpPr>
            <p:cNvPr id="33" name="TextBox 32">
              <a:extLst>
                <a:ext uri="{FF2B5EF4-FFF2-40B4-BE49-F238E27FC236}">
                  <a16:creationId xmlns:a16="http://schemas.microsoft.com/office/drawing/2014/main" id="{423C126F-DA40-49BD-BFAF-73C874F08C4C}"/>
                </a:ext>
              </a:extLst>
            </p:cNvPr>
            <p:cNvSpPr txBox="1"/>
            <p:nvPr/>
          </p:nvSpPr>
          <p:spPr>
            <a:xfrm>
              <a:off x="6718300" y="3327400"/>
              <a:ext cx="1397000" cy="646331"/>
            </a:xfrm>
            <a:prstGeom prst="rect">
              <a:avLst/>
            </a:prstGeom>
            <a:noFill/>
          </p:spPr>
          <p:txBody>
            <a:bodyPr wrap="square" rtlCol="0">
              <a:spAutoFit/>
            </a:bodyPr>
            <a:lstStyle/>
            <a:p>
              <a:pPr algn="ctr"/>
              <a:r>
                <a:rPr lang="en-US"/>
                <a:t>Parent 1</a:t>
              </a:r>
            </a:p>
            <a:p>
              <a:pPr algn="ctr"/>
              <a:r>
                <a:rPr lang="en-US"/>
                <a:t>S gene</a:t>
              </a:r>
            </a:p>
          </p:txBody>
        </p:sp>
        <p:pic>
          <p:nvPicPr>
            <p:cNvPr id="36" name="Graphic 35" descr="DNA with solid fill">
              <a:extLst>
                <a:ext uri="{FF2B5EF4-FFF2-40B4-BE49-F238E27FC236}">
                  <a16:creationId xmlns:a16="http://schemas.microsoft.com/office/drawing/2014/main" id="{AF5DD36F-7967-4F3C-8966-98F455C2A9E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6704480" y="2325222"/>
              <a:ext cx="914400" cy="914400"/>
            </a:xfrm>
            <a:prstGeom prst="rect">
              <a:avLst/>
            </a:prstGeom>
          </p:spPr>
        </p:pic>
      </p:grpSp>
      <p:grpSp>
        <p:nvGrpSpPr>
          <p:cNvPr id="46" name="Group 45">
            <a:extLst>
              <a:ext uri="{FF2B5EF4-FFF2-40B4-BE49-F238E27FC236}">
                <a16:creationId xmlns:a16="http://schemas.microsoft.com/office/drawing/2014/main" id="{25DE443E-52F5-48A5-A167-7D12E2D2123B}"/>
              </a:ext>
            </a:extLst>
          </p:cNvPr>
          <p:cNvGrpSpPr/>
          <p:nvPr/>
        </p:nvGrpSpPr>
        <p:grpSpPr>
          <a:xfrm>
            <a:off x="9473080" y="2096622"/>
            <a:ext cx="1588620" cy="1648509"/>
            <a:chOff x="9282580" y="2325222"/>
            <a:chExt cx="1588620" cy="1648509"/>
          </a:xfrm>
        </p:grpSpPr>
        <p:pic>
          <p:nvPicPr>
            <p:cNvPr id="38" name="Graphic 37" descr="DNA with solid fill">
              <a:extLst>
                <a:ext uri="{FF2B5EF4-FFF2-40B4-BE49-F238E27FC236}">
                  <a16:creationId xmlns:a16="http://schemas.microsoft.com/office/drawing/2014/main" id="{3E7C814A-1B4B-4BF9-8004-0A9B35AF010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9956800" y="2325222"/>
              <a:ext cx="914400" cy="914400"/>
            </a:xfrm>
            <a:prstGeom prst="rect">
              <a:avLst/>
            </a:prstGeom>
          </p:spPr>
        </p:pic>
        <p:sp>
          <p:nvSpPr>
            <p:cNvPr id="39" name="TextBox 38">
              <a:extLst>
                <a:ext uri="{FF2B5EF4-FFF2-40B4-BE49-F238E27FC236}">
                  <a16:creationId xmlns:a16="http://schemas.microsoft.com/office/drawing/2014/main" id="{3119E5D8-0954-4E16-B969-FDBD4E2B4680}"/>
                </a:ext>
              </a:extLst>
            </p:cNvPr>
            <p:cNvSpPr txBox="1"/>
            <p:nvPr/>
          </p:nvSpPr>
          <p:spPr>
            <a:xfrm>
              <a:off x="9296400" y="3327400"/>
              <a:ext cx="1397000" cy="646331"/>
            </a:xfrm>
            <a:prstGeom prst="rect">
              <a:avLst/>
            </a:prstGeom>
            <a:noFill/>
          </p:spPr>
          <p:txBody>
            <a:bodyPr wrap="square" rtlCol="0">
              <a:spAutoFit/>
            </a:bodyPr>
            <a:lstStyle/>
            <a:p>
              <a:pPr algn="ctr"/>
              <a:r>
                <a:rPr lang="en-US"/>
                <a:t>Parent 2</a:t>
              </a:r>
            </a:p>
            <a:p>
              <a:pPr algn="ctr"/>
              <a:r>
                <a:rPr lang="en-US"/>
                <a:t>S gene</a:t>
              </a:r>
            </a:p>
          </p:txBody>
        </p:sp>
        <p:pic>
          <p:nvPicPr>
            <p:cNvPr id="40" name="Graphic 39" descr="DNA with solid fill">
              <a:extLst>
                <a:ext uri="{FF2B5EF4-FFF2-40B4-BE49-F238E27FC236}">
                  <a16:creationId xmlns:a16="http://schemas.microsoft.com/office/drawing/2014/main" id="{4172F839-2288-4B53-89AB-CAE23F3040B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700000">
              <a:off x="9282580" y="2325222"/>
              <a:ext cx="914400" cy="914400"/>
            </a:xfrm>
            <a:prstGeom prst="rect">
              <a:avLst/>
            </a:prstGeom>
          </p:spPr>
        </p:pic>
      </p:grpSp>
      <p:pic>
        <p:nvPicPr>
          <p:cNvPr id="44" name="Graphic 43" descr="Merger with solid fill">
            <a:extLst>
              <a:ext uri="{FF2B5EF4-FFF2-40B4-BE49-F238E27FC236}">
                <a16:creationId xmlns:a16="http://schemas.microsoft.com/office/drawing/2014/main" id="{9BEA81B3-8982-4DE7-93BC-BF6545E388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7676590" y="2584450"/>
            <a:ext cx="2247900" cy="1828800"/>
          </a:xfrm>
          <a:prstGeom prst="rect">
            <a:avLst/>
          </a:prstGeom>
        </p:spPr>
      </p:pic>
      <p:grpSp>
        <p:nvGrpSpPr>
          <p:cNvPr id="48" name="Group 47">
            <a:extLst>
              <a:ext uri="{FF2B5EF4-FFF2-40B4-BE49-F238E27FC236}">
                <a16:creationId xmlns:a16="http://schemas.microsoft.com/office/drawing/2014/main" id="{8EC68B50-3408-4883-9934-51E03C687037}"/>
              </a:ext>
            </a:extLst>
          </p:cNvPr>
          <p:cNvGrpSpPr/>
          <p:nvPr/>
        </p:nvGrpSpPr>
        <p:grpSpPr>
          <a:xfrm>
            <a:off x="6756400" y="4343400"/>
            <a:ext cx="3860800" cy="1925508"/>
            <a:chOff x="5486400" y="2325222"/>
            <a:chExt cx="3860800" cy="1925508"/>
          </a:xfrm>
        </p:grpSpPr>
        <p:pic>
          <p:nvPicPr>
            <p:cNvPr id="49" name="Graphic 48" descr="DNA with solid fill">
              <a:extLst>
                <a:ext uri="{FF2B5EF4-FFF2-40B4-BE49-F238E27FC236}">
                  <a16:creationId xmlns:a16="http://schemas.microsoft.com/office/drawing/2014/main" id="{4BB7564A-61A2-4FDD-87E0-8FC9DFDB3C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700000">
              <a:off x="7378700" y="2325222"/>
              <a:ext cx="914400" cy="914400"/>
            </a:xfrm>
            <a:prstGeom prst="rect">
              <a:avLst/>
            </a:prstGeom>
          </p:spPr>
        </p:pic>
        <p:sp>
          <p:nvSpPr>
            <p:cNvPr id="50" name="TextBox 49">
              <a:extLst>
                <a:ext uri="{FF2B5EF4-FFF2-40B4-BE49-F238E27FC236}">
                  <a16:creationId xmlns:a16="http://schemas.microsoft.com/office/drawing/2014/main" id="{8824290D-23E2-4518-9ADE-0AC52AC76951}"/>
                </a:ext>
              </a:extLst>
            </p:cNvPr>
            <p:cNvSpPr txBox="1"/>
            <p:nvPr/>
          </p:nvSpPr>
          <p:spPr>
            <a:xfrm>
              <a:off x="5486400" y="3327400"/>
              <a:ext cx="3860800" cy="923330"/>
            </a:xfrm>
            <a:prstGeom prst="rect">
              <a:avLst/>
            </a:prstGeom>
            <a:noFill/>
          </p:spPr>
          <p:txBody>
            <a:bodyPr wrap="square" rtlCol="0">
              <a:spAutoFit/>
            </a:bodyPr>
            <a:lstStyle/>
            <a:p>
              <a:pPr algn="ctr"/>
              <a:r>
                <a:rPr lang="en-US"/>
                <a:t>Child</a:t>
              </a:r>
            </a:p>
            <a:p>
              <a:pPr algn="ctr"/>
              <a:r>
                <a:rPr lang="en-US" b="1"/>
                <a:t>Two S genes</a:t>
              </a:r>
            </a:p>
            <a:p>
              <a:pPr algn="ctr"/>
              <a:r>
                <a:rPr lang="en-US" b="1">
                  <a:solidFill>
                    <a:srgbClr val="C00000"/>
                  </a:solidFill>
                </a:rPr>
                <a:t>Hemoglobin (Hb SS) disease</a:t>
              </a:r>
            </a:p>
          </p:txBody>
        </p:sp>
        <p:pic>
          <p:nvPicPr>
            <p:cNvPr id="51" name="Graphic 50" descr="DNA with solid fill">
              <a:extLst>
                <a:ext uri="{FF2B5EF4-FFF2-40B4-BE49-F238E27FC236}">
                  <a16:creationId xmlns:a16="http://schemas.microsoft.com/office/drawing/2014/main" id="{C30B820E-0F44-4E8E-B62F-1D374DDD115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00000">
              <a:off x="6704480" y="2325222"/>
              <a:ext cx="914400" cy="914400"/>
            </a:xfrm>
            <a:prstGeom prst="rect">
              <a:avLst/>
            </a:prstGeom>
          </p:spPr>
        </p:pic>
      </p:grpSp>
    </p:spTree>
    <p:extLst>
      <p:ext uri="{BB962C8B-B14F-4D97-AF65-F5344CB8AC3E}">
        <p14:creationId xmlns:p14="http://schemas.microsoft.com/office/powerpoint/2010/main" val="334780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7" descr="A picture containing person, indoor&#10;&#10;Description automatically generated">
            <a:extLst>
              <a:ext uri="{FF2B5EF4-FFF2-40B4-BE49-F238E27FC236}">
                <a16:creationId xmlns:a16="http://schemas.microsoft.com/office/drawing/2014/main" id="{CDE2D9B6-72E5-45FD-AA06-D4D1A415747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480300" y="1045029"/>
            <a:ext cx="4711700" cy="5812972"/>
          </a:xfrm>
          <a:prstGeom prst="rect">
            <a:avLst/>
          </a:prstGeom>
        </p:spPr>
      </p:pic>
      <p:sp>
        <p:nvSpPr>
          <p:cNvPr id="20" name="Rectangle 19">
            <a:extLst>
              <a:ext uri="{FF2B5EF4-FFF2-40B4-BE49-F238E27FC236}">
                <a16:creationId xmlns:a16="http://schemas.microsoft.com/office/drawing/2014/main" id="{5DC12B32-F618-422C-85EE-159FADA9746B}"/>
              </a:ext>
            </a:extLst>
          </p:cNvPr>
          <p:cNvSpPr/>
          <p:nvPr/>
        </p:nvSpPr>
        <p:spPr>
          <a:xfrm>
            <a:off x="6781800" y="1041400"/>
            <a:ext cx="5410200" cy="5816600"/>
          </a:xfrm>
          <a:prstGeom prst="rect">
            <a:avLst/>
          </a:prstGeom>
          <a:gradFill flip="none" rotWithShape="1">
            <a:gsLst>
              <a:gs pos="25000">
                <a:schemeClr val="bg1"/>
              </a:gs>
              <a:gs pos="61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2A658EF-8A92-4D6C-BADE-B5760D34A225}"/>
              </a:ext>
            </a:extLst>
          </p:cNvPr>
          <p:cNvSpPr>
            <a:spLocks noGrp="1"/>
          </p:cNvSpPr>
          <p:nvPr>
            <p:ph type="title"/>
          </p:nvPr>
        </p:nvSpPr>
        <p:spPr>
          <a:xfrm>
            <a:off x="609600" y="1234440"/>
            <a:ext cx="10972800" cy="713232"/>
          </a:xfrm>
        </p:spPr>
        <p:txBody>
          <a:bodyPr>
            <a:normAutofit/>
          </a:bodyPr>
          <a:lstStyle/>
          <a:p>
            <a:r>
              <a:rPr lang="en-US" b="1"/>
              <a:t>What causes Sickle Cell Disease?</a:t>
            </a:r>
          </a:p>
        </p:txBody>
      </p:sp>
      <p:sp>
        <p:nvSpPr>
          <p:cNvPr id="17" name="Content Placeholder 16">
            <a:extLst>
              <a:ext uri="{FF2B5EF4-FFF2-40B4-BE49-F238E27FC236}">
                <a16:creationId xmlns:a16="http://schemas.microsoft.com/office/drawing/2014/main" id="{A1A9DE2A-9FF0-40E7-B7CE-3A88D597B887}"/>
              </a:ext>
            </a:extLst>
          </p:cNvPr>
          <p:cNvSpPr>
            <a:spLocks noGrp="1"/>
          </p:cNvSpPr>
          <p:nvPr>
            <p:ph idx="1"/>
          </p:nvPr>
        </p:nvSpPr>
        <p:spPr>
          <a:xfrm>
            <a:off x="6835548" y="3046146"/>
            <a:ext cx="4527718" cy="2224540"/>
          </a:xfrm>
          <a:solidFill>
            <a:schemeClr val="accent1">
              <a:lumMod val="20000"/>
              <a:lumOff val="80000"/>
            </a:schemeClr>
          </a:solidFill>
          <a:effectLst>
            <a:outerShdw blurRad="50800" dist="38100" dir="5400000" algn="t" rotWithShape="0">
              <a:prstClr val="black">
                <a:alpha val="40000"/>
              </a:prstClr>
            </a:outerShdw>
          </a:effectLst>
        </p:spPr>
        <p:txBody>
          <a:bodyPr lIns="365760" rIns="274320" anchor="ctr" anchorCtr="0">
            <a:noAutofit/>
          </a:bodyPr>
          <a:lstStyle/>
          <a:p>
            <a:pPr marL="0" indent="0" algn="ctr">
              <a:buNone/>
            </a:pPr>
            <a:r>
              <a:rPr lang="en-US" sz="2000"/>
              <a:t>Testing for SCD at birth is important for diagnosis </a:t>
            </a:r>
            <a:br>
              <a:rPr lang="en-US" sz="2000"/>
            </a:br>
            <a:r>
              <a:rPr lang="en-US" sz="2000"/>
              <a:t>and connection to care </a:t>
            </a:r>
            <a:br>
              <a:rPr lang="en-US" sz="2000"/>
            </a:br>
            <a:r>
              <a:rPr lang="en-US" sz="2000"/>
              <a:t>before symptoms begin, even if the baby will look healthy.</a:t>
            </a:r>
          </a:p>
        </p:txBody>
      </p:sp>
      <p:sp>
        <p:nvSpPr>
          <p:cNvPr id="23" name="TextBox 22">
            <a:extLst>
              <a:ext uri="{FF2B5EF4-FFF2-40B4-BE49-F238E27FC236}">
                <a16:creationId xmlns:a16="http://schemas.microsoft.com/office/drawing/2014/main" id="{371A635D-75EB-4507-BE36-44BCF1C728D5}"/>
              </a:ext>
            </a:extLst>
          </p:cNvPr>
          <p:cNvSpPr txBox="1"/>
          <p:nvPr/>
        </p:nvSpPr>
        <p:spPr>
          <a:xfrm>
            <a:off x="609600" y="2420035"/>
            <a:ext cx="6158752" cy="3774576"/>
          </a:xfrm>
          <a:prstGeom prst="rect">
            <a:avLst/>
          </a:prstGeom>
          <a:noFill/>
        </p:spPr>
        <p:txBody>
          <a:bodyPr wrap="square">
            <a:noAutofit/>
          </a:bodyPr>
          <a:lstStyle/>
          <a:p>
            <a:pPr marL="228600" indent="-228600">
              <a:spcAft>
                <a:spcPts val="3600"/>
              </a:spcAft>
              <a:buFont typeface="Arial" panose="020B0604020202020204" pitchFamily="34" charset="0"/>
              <a:buChar char="•"/>
            </a:pPr>
            <a:r>
              <a:rPr lang="en-US" sz="2000">
                <a:effectLst/>
                <a:latin typeface="Calibri" panose="020F0502020204030204" pitchFamily="34" charset="0"/>
                <a:ea typeface="Arial Unicode MS"/>
              </a:rPr>
              <a:t>In utero, the fetus relies on the gamma subunit of the hemoglobin gene to make hemoglobin</a:t>
            </a:r>
            <a:endParaRPr lang="en-US" sz="2000">
              <a:latin typeface="Calibri" panose="020F0502020204030204" pitchFamily="34" charset="0"/>
              <a:ea typeface="Arial Unicode MS"/>
            </a:endParaRPr>
          </a:p>
          <a:p>
            <a:pPr marL="228600" indent="-228600">
              <a:spcAft>
                <a:spcPts val="3600"/>
              </a:spcAft>
              <a:buFont typeface="Arial" panose="020B0604020202020204" pitchFamily="34" charset="0"/>
              <a:buChar char="•"/>
            </a:pPr>
            <a:r>
              <a:rPr lang="en-US" sz="2000">
                <a:effectLst/>
                <a:latin typeface="Calibri" panose="020F0502020204030204" pitchFamily="34" charset="0"/>
                <a:ea typeface="Arial Unicode MS"/>
              </a:rPr>
              <a:t>It takes about six months from birth for a baby’s bone marrow to completely switch from using the gamma to using the beta-globin subunit of the hemoglobin gene to make red blood cells</a:t>
            </a:r>
            <a:endParaRPr lang="en-US" sz="2000">
              <a:latin typeface="Calibri" panose="020F0502020204030204" pitchFamily="34" charset="0"/>
              <a:ea typeface="Arial Unicode MS"/>
            </a:endParaRPr>
          </a:p>
          <a:p>
            <a:pPr marL="228600" indent="-228600">
              <a:spcAft>
                <a:spcPts val="3600"/>
              </a:spcAft>
              <a:buFont typeface="Arial" panose="020B0604020202020204" pitchFamily="34" charset="0"/>
              <a:buChar char="•"/>
            </a:pPr>
            <a:r>
              <a:rPr lang="en-US" sz="2000">
                <a:effectLst/>
                <a:latin typeface="Calibri" panose="020F0502020204030204" pitchFamily="34" charset="0"/>
                <a:ea typeface="Arial Unicode MS"/>
              </a:rPr>
              <a:t>Most infants with sickle cell disease will not have symptoms until about six months after birth</a:t>
            </a:r>
            <a:endParaRPr lang="en-US" sz="2000"/>
          </a:p>
        </p:txBody>
      </p:sp>
      <p:sp>
        <p:nvSpPr>
          <p:cNvPr id="24" name="Arrow: Right 23">
            <a:extLst>
              <a:ext uri="{FF2B5EF4-FFF2-40B4-BE49-F238E27FC236}">
                <a16:creationId xmlns:a16="http://schemas.microsoft.com/office/drawing/2014/main" id="{BA0E6E88-19DD-4556-A297-4B5D49CC72FD}"/>
              </a:ext>
            </a:extLst>
          </p:cNvPr>
          <p:cNvSpPr/>
          <p:nvPr/>
        </p:nvSpPr>
        <p:spPr>
          <a:xfrm rot="5400000">
            <a:off x="3171263" y="3174057"/>
            <a:ext cx="363074" cy="27381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083F53AD-F375-477B-A906-8977E724094B}"/>
              </a:ext>
            </a:extLst>
          </p:cNvPr>
          <p:cNvSpPr/>
          <p:nvPr/>
        </p:nvSpPr>
        <p:spPr>
          <a:xfrm rot="5400000">
            <a:off x="3171263" y="4845231"/>
            <a:ext cx="363074" cy="27381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14D9D5E5-8221-454E-897F-D7915B0AA8A4}"/>
              </a:ext>
            </a:extLst>
          </p:cNvPr>
          <p:cNvSpPr>
            <a:spLocks noGrp="1"/>
          </p:cNvSpPr>
          <p:nvPr>
            <p:ph type="body" sz="quarter" idx="13"/>
          </p:nvPr>
        </p:nvSpPr>
        <p:spPr>
          <a:xfrm>
            <a:off x="609600" y="6197600"/>
            <a:ext cx="7277100" cy="412749"/>
          </a:xfrm>
        </p:spPr>
        <p:txBody>
          <a:bodyPr>
            <a:noAutofit/>
          </a:bodyPr>
          <a:lstStyle/>
          <a:p>
            <a:pPr>
              <a:lnSpc>
                <a:spcPts val="1200"/>
              </a:lnSpc>
              <a:spcBef>
                <a:spcPts val="0"/>
              </a:spcBef>
            </a:pPr>
            <a:r>
              <a:rPr lang="en-US"/>
              <a:t>Source: Sickle Cell Disease management protocol_v5.docx</a:t>
            </a:r>
          </a:p>
          <a:p>
            <a:pPr>
              <a:lnSpc>
                <a:spcPts val="1200"/>
              </a:lnSpc>
              <a:spcBef>
                <a:spcPts val="0"/>
              </a:spcBef>
            </a:pPr>
            <a:r>
              <a:rPr lang="en-US"/>
              <a:t>Image Source: </a:t>
            </a:r>
            <a:r>
              <a:rPr lang="en-US" err="1"/>
              <a:t>ShutterStock</a:t>
            </a:r>
            <a:endParaRPr lang="en-US"/>
          </a:p>
        </p:txBody>
      </p:sp>
    </p:spTree>
    <p:extLst>
      <p:ext uri="{BB962C8B-B14F-4D97-AF65-F5344CB8AC3E}">
        <p14:creationId xmlns:p14="http://schemas.microsoft.com/office/powerpoint/2010/main" val="224319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ECD41-98DB-421A-8D0E-3BC928CAE2FE}"/>
              </a:ext>
            </a:extLst>
          </p:cNvPr>
          <p:cNvSpPr>
            <a:spLocks noGrp="1"/>
          </p:cNvSpPr>
          <p:nvPr>
            <p:ph type="title"/>
          </p:nvPr>
        </p:nvSpPr>
        <p:spPr/>
        <p:txBody>
          <a:bodyPr/>
          <a:lstStyle/>
          <a:p>
            <a:r>
              <a:rPr lang="en-US" b="1"/>
              <a:t>Sickle Cell Types</a:t>
            </a:r>
            <a:endParaRPr lang="en-US" b="1">
              <a:cs typeface="Calibri Light"/>
            </a:endParaRPr>
          </a:p>
        </p:txBody>
      </p:sp>
      <p:sp>
        <p:nvSpPr>
          <p:cNvPr id="6" name="Text Placeholder 7">
            <a:extLst>
              <a:ext uri="{FF2B5EF4-FFF2-40B4-BE49-F238E27FC236}">
                <a16:creationId xmlns:a16="http://schemas.microsoft.com/office/drawing/2014/main" id="{9A092BD1-FC15-4A11-A932-0904C33696D9}"/>
              </a:ext>
            </a:extLst>
          </p:cNvPr>
          <p:cNvSpPr>
            <a:spLocks noGrp="1"/>
          </p:cNvSpPr>
          <p:nvPr>
            <p:ph type="body" sz="quarter" idx="13"/>
          </p:nvPr>
        </p:nvSpPr>
        <p:spPr>
          <a:xfrm>
            <a:off x="609600" y="6220496"/>
            <a:ext cx="7277100" cy="389854"/>
          </a:xfrm>
        </p:spPr>
        <p:txBody>
          <a:bodyPr>
            <a:normAutofit lnSpcReduction="10000"/>
          </a:bodyPr>
          <a:lstStyle/>
          <a:p>
            <a:r>
              <a:rPr lang="en-US"/>
              <a:t>Source: Sickle Cell Disease Coalition (SCDC)</a:t>
            </a:r>
            <a:br>
              <a:rPr lang="en-US"/>
            </a:br>
            <a:r>
              <a:rPr lang="en-US"/>
              <a:t>Center for Disease Control (CDC): </a:t>
            </a:r>
            <a:r>
              <a:rPr lang="en-US">
                <a:hlinkClick r:id="rId3"/>
              </a:rPr>
              <a:t>https://www.cdc.gov/ncbddd/sicklecell/facts.html</a:t>
            </a:r>
            <a:r>
              <a:rPr lang="en-US"/>
              <a:t> </a:t>
            </a:r>
          </a:p>
          <a:p>
            <a:endParaRPr lang="en-US"/>
          </a:p>
        </p:txBody>
      </p:sp>
      <p:graphicFrame>
        <p:nvGraphicFramePr>
          <p:cNvPr id="7" name="Google Shape;167;p16">
            <a:extLst>
              <a:ext uri="{FF2B5EF4-FFF2-40B4-BE49-F238E27FC236}">
                <a16:creationId xmlns:a16="http://schemas.microsoft.com/office/drawing/2014/main" id="{212FE14A-7724-42A8-8670-45E89621DBC3}"/>
              </a:ext>
            </a:extLst>
          </p:cNvPr>
          <p:cNvGraphicFramePr/>
          <p:nvPr>
            <p:extLst>
              <p:ext uri="{D42A27DB-BD31-4B8C-83A1-F6EECF244321}">
                <p14:modId xmlns:p14="http://schemas.microsoft.com/office/powerpoint/2010/main" val="2345530203"/>
              </p:ext>
            </p:extLst>
          </p:nvPr>
        </p:nvGraphicFramePr>
        <p:xfrm>
          <a:off x="609600" y="1834672"/>
          <a:ext cx="10972800" cy="4143641"/>
        </p:xfrm>
        <a:graphic>
          <a:graphicData uri="http://schemas.openxmlformats.org/drawingml/2006/table">
            <a:tbl>
              <a:tblPr firstRow="1" bandRow="1">
                <a:noFill/>
              </a:tblPr>
              <a:tblGrid>
                <a:gridCol w="2080458">
                  <a:extLst>
                    <a:ext uri="{9D8B030D-6E8A-4147-A177-3AD203B41FA5}">
                      <a16:colId xmlns:a16="http://schemas.microsoft.com/office/drawing/2014/main" val="20000"/>
                    </a:ext>
                  </a:extLst>
                </a:gridCol>
                <a:gridCol w="2393597">
                  <a:extLst>
                    <a:ext uri="{9D8B030D-6E8A-4147-A177-3AD203B41FA5}">
                      <a16:colId xmlns:a16="http://schemas.microsoft.com/office/drawing/2014/main" val="20001"/>
                    </a:ext>
                  </a:extLst>
                </a:gridCol>
                <a:gridCol w="6498745">
                  <a:extLst>
                    <a:ext uri="{9D8B030D-6E8A-4147-A177-3AD203B41FA5}">
                      <a16:colId xmlns:a16="http://schemas.microsoft.com/office/drawing/2014/main" val="20002"/>
                    </a:ext>
                  </a:extLst>
                </a:gridCol>
              </a:tblGrid>
              <a:tr h="206167">
                <a:tc>
                  <a:txBody>
                    <a:bodyPr/>
                    <a:lstStyle/>
                    <a:p>
                      <a:pPr marL="0" marR="0" lvl="0" indent="0" algn="ctr" rtl="0">
                        <a:lnSpc>
                          <a:spcPct val="100000"/>
                        </a:lnSpc>
                        <a:spcBef>
                          <a:spcPts val="0"/>
                        </a:spcBef>
                        <a:spcAft>
                          <a:spcPts val="0"/>
                        </a:spcAft>
                        <a:buNone/>
                      </a:pPr>
                      <a:r>
                        <a:rPr lang="en-US" sz="1600" b="1" u="none" strike="noStrike" cap="none">
                          <a:latin typeface="+mn-lt"/>
                          <a:ea typeface="Calibri"/>
                          <a:cs typeface="Calibri"/>
                          <a:sym typeface="Calibri"/>
                        </a:rPr>
                        <a:t>Type</a:t>
                      </a:r>
                      <a:endParaRPr sz="1600">
                        <a:latin typeface="+mn-lt"/>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US" sz="1600" b="1" u="none" strike="noStrike" cap="none">
                          <a:solidFill>
                            <a:srgbClr val="000000"/>
                          </a:solidFill>
                          <a:latin typeface="+mn-lt"/>
                          <a:ea typeface="Calibri"/>
                          <a:cs typeface="Calibri"/>
                          <a:sym typeface="Calibri"/>
                        </a:rPr>
                        <a:t>Genetics (Hb genes)</a:t>
                      </a:r>
                      <a:endParaRPr sz="1600" b="1" u="none" strike="noStrike" cap="none">
                        <a:latin typeface="+mn-lt"/>
                        <a:ea typeface="Calibri"/>
                        <a:cs typeface="Calibri"/>
                        <a:sym typeface="Calibri"/>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US" sz="1600" b="1" u="none" strike="noStrike" cap="none">
                          <a:solidFill>
                            <a:srgbClr val="000000"/>
                          </a:solidFill>
                          <a:latin typeface="+mn-lt"/>
                          <a:ea typeface="Calibri"/>
                          <a:cs typeface="Calibri"/>
                          <a:sym typeface="Calibri"/>
                        </a:rPr>
                        <a:t>Description</a:t>
                      </a:r>
                      <a:endParaRPr sz="1600" b="1" u="none" strike="noStrike" cap="none">
                        <a:latin typeface="+mn-lt"/>
                        <a:ea typeface="Calibri"/>
                        <a:cs typeface="Calibri"/>
                        <a:sym typeface="Calibri"/>
                      </a:endParaRPr>
                    </a:p>
                  </a:txBody>
                  <a:tcPr marL="0" marR="0" marT="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US" sz="1400" b="0" u="none" strike="noStrike" cap="none">
                          <a:solidFill>
                            <a:srgbClr val="000000"/>
                          </a:solidFill>
                          <a:latin typeface="+mn-lt"/>
                          <a:ea typeface="Calibri"/>
                          <a:cs typeface="Calibri"/>
                          <a:sym typeface="Calibri"/>
                        </a:rPr>
                        <a:t>Hemoglobin SS </a:t>
                      </a:r>
                      <a:endParaRPr sz="1400" b="0" u="none" strike="noStrike" cap="none">
                        <a:latin typeface="+mn-lt"/>
                        <a:ea typeface="Calibri"/>
                        <a:cs typeface="Calibri"/>
                        <a:sym typeface="Calibri"/>
                      </a:endParaRPr>
                    </a:p>
                    <a:p>
                      <a:pPr marL="0" marR="0" lvl="0" indent="0" algn="l" rtl="0">
                        <a:spcBef>
                          <a:spcPts val="0"/>
                        </a:spcBef>
                        <a:spcAft>
                          <a:spcPts val="0"/>
                        </a:spcAft>
                        <a:buNone/>
                      </a:pPr>
                      <a:r>
                        <a:rPr lang="en-US" sz="1400" b="0" u="none" strike="noStrike" cap="none">
                          <a:solidFill>
                            <a:srgbClr val="000000"/>
                          </a:solidFill>
                          <a:latin typeface="+mn-lt"/>
                          <a:ea typeface="Calibri"/>
                          <a:cs typeface="Calibri"/>
                          <a:sym typeface="Calibri"/>
                        </a:rPr>
                        <a:t>(Hb SS) disease</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Parent 1: S gene</a:t>
                      </a:r>
                      <a:endParaRPr sz="1400" b="0" u="none" strike="noStrike" cap="none">
                        <a:latin typeface="+mn-lt"/>
                        <a:ea typeface="Calibri"/>
                        <a:cs typeface="Calibri"/>
                        <a:sym typeface="Calibri"/>
                      </a:endParaRPr>
                    </a:p>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Parent 2: S gene</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One sickle cell gene from each parent</a:t>
                      </a:r>
                      <a:endParaRPr sz="1400">
                        <a:latin typeface="+mn-lt"/>
                      </a:endParaRPr>
                    </a:p>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Most common and severe type of sickle cell disease (SCD)</a:t>
                      </a:r>
                      <a:endParaRPr sz="1400">
                        <a:latin typeface="+mn-lt"/>
                      </a:endParaRPr>
                    </a:p>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Also known as sickle cell anemia</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r>
                        <a:rPr lang="en-US" sz="1400" b="0" u="none" strike="noStrike" cap="none">
                          <a:solidFill>
                            <a:srgbClr val="000000"/>
                          </a:solidFill>
                          <a:latin typeface="+mn-lt"/>
                          <a:ea typeface="Calibri"/>
                          <a:cs typeface="Calibri"/>
                          <a:sym typeface="Calibri"/>
                        </a:rPr>
                        <a:t>Hemoglobin SC </a:t>
                      </a:r>
                      <a:endParaRPr sz="1400" b="0" u="none" strike="noStrike" cap="none">
                        <a:latin typeface="+mn-lt"/>
                        <a:ea typeface="Calibri"/>
                        <a:cs typeface="Calibri"/>
                        <a:sym typeface="Calibri"/>
                      </a:endParaRPr>
                    </a:p>
                    <a:p>
                      <a:pPr marL="0" marR="0" lvl="0" indent="0" algn="l" rtl="0">
                        <a:spcBef>
                          <a:spcPts val="0"/>
                        </a:spcBef>
                        <a:spcAft>
                          <a:spcPts val="0"/>
                        </a:spcAft>
                        <a:buNone/>
                      </a:pPr>
                      <a:r>
                        <a:rPr lang="en-US" sz="1400" b="0" u="none" strike="noStrike" cap="none">
                          <a:solidFill>
                            <a:srgbClr val="000000"/>
                          </a:solidFill>
                          <a:latin typeface="+mn-lt"/>
                          <a:ea typeface="Calibri"/>
                          <a:cs typeface="Calibri"/>
                          <a:sym typeface="Calibri"/>
                        </a:rPr>
                        <a:t>(Hb SC) disease</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Parent 1: S gene</a:t>
                      </a:r>
                      <a:endParaRPr sz="1400" b="0" u="none" strike="noStrike" cap="none">
                        <a:latin typeface="+mn-lt"/>
                        <a:ea typeface="Calibri"/>
                        <a:cs typeface="Calibri"/>
                        <a:sym typeface="Calibri"/>
                      </a:endParaRPr>
                    </a:p>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Parent 2: C gene</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One sickle cell gene from one parent; and one gene for hemoglobin C from the other parent</a:t>
                      </a:r>
                      <a:endParaRPr sz="1400">
                        <a:latin typeface="+mn-lt"/>
                      </a:endParaRPr>
                    </a:p>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Second most common type of SCD</a:t>
                      </a:r>
                      <a:endParaRPr sz="1400" b="0" u="none" strike="noStrike" cap="none">
                        <a:latin typeface="+mn-lt"/>
                        <a:ea typeface="Calibri"/>
                        <a:cs typeface="Calibri"/>
                        <a:sym typeface="Calibri"/>
                      </a:endParaRPr>
                    </a:p>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Symptoms are like Hb SS, but anemia is less severe</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None/>
                      </a:pPr>
                      <a:r>
                        <a:rPr lang="en-US" sz="1400" b="0" u="none" strike="noStrike" cap="none">
                          <a:solidFill>
                            <a:srgbClr val="000000"/>
                          </a:solidFill>
                          <a:latin typeface="+mn-lt"/>
                          <a:ea typeface="Calibri"/>
                          <a:cs typeface="Calibri"/>
                          <a:sym typeface="Calibri"/>
                        </a:rPr>
                        <a:t>Hemoglobin beta plus</a:t>
                      </a:r>
                      <a:endParaRPr sz="1400" b="0" u="none" strike="noStrike" cap="none">
                        <a:latin typeface="+mn-lt"/>
                        <a:ea typeface="Calibri"/>
                        <a:cs typeface="Calibri"/>
                        <a:sym typeface="Calibri"/>
                      </a:endParaRPr>
                    </a:p>
                    <a:p>
                      <a:pPr marL="0" marR="0" lvl="0" indent="0" algn="l" rtl="0">
                        <a:spcBef>
                          <a:spcPts val="0"/>
                        </a:spcBef>
                        <a:spcAft>
                          <a:spcPts val="0"/>
                        </a:spcAft>
                        <a:buNone/>
                      </a:pPr>
                      <a:r>
                        <a:rPr lang="en-US" sz="1400" b="0" u="none" strike="noStrike" cap="none">
                          <a:solidFill>
                            <a:srgbClr val="000000"/>
                          </a:solidFill>
                          <a:latin typeface="+mn-lt"/>
                          <a:ea typeface="Calibri"/>
                          <a:cs typeface="Calibri"/>
                          <a:sym typeface="Calibri"/>
                        </a:rPr>
                        <a:t>(Hb SB+) thalassemia </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Parent 1: S gene</a:t>
                      </a:r>
                      <a:endParaRPr sz="1400" b="0" u="none" strike="noStrike" cap="none">
                        <a:latin typeface="+mn-lt"/>
                        <a:ea typeface="Calibri"/>
                        <a:cs typeface="Calibri"/>
                        <a:sym typeface="Calibri"/>
                      </a:endParaRPr>
                    </a:p>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Parent 2: B+ gene</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One sickle cell gene from one parent; and one gene for beta thalassemia, another type of anemia, from the other parent</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0">
                <a:tc>
                  <a:txBody>
                    <a:bodyPr/>
                    <a:lstStyle/>
                    <a:p>
                      <a:pPr marL="0" marR="0" lvl="0" indent="0" algn="l" rtl="0">
                        <a:spcBef>
                          <a:spcPts val="0"/>
                        </a:spcBef>
                        <a:spcAft>
                          <a:spcPts val="0"/>
                        </a:spcAft>
                        <a:buNone/>
                      </a:pPr>
                      <a:r>
                        <a:rPr lang="en-US" sz="1400" b="0" u="none" strike="noStrike" cap="none">
                          <a:solidFill>
                            <a:srgbClr val="000000"/>
                          </a:solidFill>
                          <a:latin typeface="+mn-lt"/>
                          <a:ea typeface="Calibri"/>
                          <a:cs typeface="Calibri"/>
                          <a:sym typeface="Calibri"/>
                        </a:rPr>
                        <a:t>Hemoglobin beta zero </a:t>
                      </a:r>
                      <a:endParaRPr sz="1400" b="0" u="none" strike="noStrike" cap="none">
                        <a:latin typeface="+mn-lt"/>
                        <a:ea typeface="Calibri"/>
                        <a:cs typeface="Calibri"/>
                        <a:sym typeface="Calibri"/>
                      </a:endParaRPr>
                    </a:p>
                    <a:p>
                      <a:pPr marL="0" marR="0" lvl="0" indent="0" algn="l" rtl="0">
                        <a:spcBef>
                          <a:spcPts val="0"/>
                        </a:spcBef>
                        <a:spcAft>
                          <a:spcPts val="0"/>
                        </a:spcAft>
                        <a:buNone/>
                      </a:pPr>
                      <a:r>
                        <a:rPr lang="en-US" sz="1400" b="0" u="none" strike="noStrike" cap="none">
                          <a:solidFill>
                            <a:srgbClr val="000000"/>
                          </a:solidFill>
                          <a:latin typeface="+mn-lt"/>
                          <a:ea typeface="Calibri"/>
                          <a:cs typeface="Calibri"/>
                          <a:sym typeface="Calibri"/>
                        </a:rPr>
                        <a:t>(Hb SB 0) thalassemia</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Parent 1: S gene</a:t>
                      </a:r>
                      <a:endParaRPr sz="1400" b="0" u="none" strike="noStrike" cap="none">
                        <a:latin typeface="+mn-lt"/>
                        <a:ea typeface="Calibri"/>
                        <a:cs typeface="Calibri"/>
                        <a:sym typeface="Calibri"/>
                      </a:endParaRPr>
                    </a:p>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Parent 2: B 0 gene</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One sickle cell gene from one parent; and one gene for beta thalassemia, another type of anemia, from the other parent</a:t>
                      </a:r>
                      <a:endParaRPr sz="1400">
                        <a:latin typeface="+mn-lt"/>
                      </a:endParaRPr>
                    </a:p>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Also known as sickle cell anemia</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028585">
                <a:tc>
                  <a:txBody>
                    <a:bodyPr/>
                    <a:lstStyle/>
                    <a:p>
                      <a:pPr marL="0" marR="0" lvl="0" indent="0" algn="l" rtl="0">
                        <a:spcBef>
                          <a:spcPts val="0"/>
                        </a:spcBef>
                        <a:spcAft>
                          <a:spcPts val="0"/>
                        </a:spcAft>
                        <a:buNone/>
                      </a:pPr>
                      <a:r>
                        <a:rPr lang="en-US" sz="1400" b="0" u="none" strike="noStrike" cap="none">
                          <a:solidFill>
                            <a:srgbClr val="000000"/>
                          </a:solidFill>
                          <a:latin typeface="+mn-lt"/>
                          <a:ea typeface="Calibri"/>
                          <a:cs typeface="Calibri"/>
                          <a:sym typeface="Calibri"/>
                        </a:rPr>
                        <a:t>Hemoglobin SD (Hb SD),</a:t>
                      </a:r>
                      <a:endParaRPr sz="1400" b="0" u="none" strike="noStrike" cap="none">
                        <a:latin typeface="+mn-lt"/>
                        <a:ea typeface="Calibri"/>
                        <a:cs typeface="Calibri"/>
                        <a:sym typeface="Calibri"/>
                      </a:endParaRPr>
                    </a:p>
                    <a:p>
                      <a:pPr marL="0" marR="0" lvl="0" indent="0" algn="l" rtl="0">
                        <a:spcBef>
                          <a:spcPts val="0"/>
                        </a:spcBef>
                        <a:spcAft>
                          <a:spcPts val="0"/>
                        </a:spcAft>
                        <a:buNone/>
                      </a:pPr>
                      <a:r>
                        <a:rPr lang="en-US" sz="1400" b="0" u="none" strike="noStrike" cap="none">
                          <a:solidFill>
                            <a:srgbClr val="000000"/>
                          </a:solidFill>
                          <a:latin typeface="+mn-lt"/>
                          <a:ea typeface="Calibri"/>
                          <a:cs typeface="Calibri"/>
                          <a:sym typeface="Calibri"/>
                        </a:rPr>
                        <a:t>Hemoglobin SE (Hb SE),</a:t>
                      </a:r>
                      <a:endParaRPr sz="1400" b="0" u="none" strike="noStrike" cap="none">
                        <a:latin typeface="+mn-lt"/>
                        <a:ea typeface="Calibri"/>
                        <a:cs typeface="Calibri"/>
                        <a:sym typeface="Calibri"/>
                      </a:endParaRPr>
                    </a:p>
                    <a:p>
                      <a:pPr marL="0" marR="0" lvl="0" indent="0" algn="l" rtl="0">
                        <a:spcBef>
                          <a:spcPts val="0"/>
                        </a:spcBef>
                        <a:spcAft>
                          <a:spcPts val="0"/>
                        </a:spcAft>
                        <a:buNone/>
                      </a:pPr>
                      <a:r>
                        <a:rPr lang="en-US" sz="1400" b="0" u="none" strike="noStrike" cap="none">
                          <a:solidFill>
                            <a:srgbClr val="000000"/>
                          </a:solidFill>
                          <a:latin typeface="+mn-lt"/>
                          <a:ea typeface="Calibri"/>
                          <a:cs typeface="Calibri"/>
                          <a:sym typeface="Calibri"/>
                        </a:rPr>
                        <a:t>Hemoglobin SO (Hb SO) thalassemia</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Parent 1: S gene</a:t>
                      </a:r>
                      <a:endParaRPr sz="1400" b="0" u="none" strike="noStrike" cap="none">
                        <a:latin typeface="+mn-lt"/>
                        <a:ea typeface="Calibri"/>
                        <a:cs typeface="Calibri"/>
                        <a:sym typeface="Calibri"/>
                      </a:endParaRPr>
                    </a:p>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Parent 2: S, D, or E gene</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One sickle cell gene from one parent; and one rare gene for beta thalassemia, another type of anemia, from another parent</a:t>
                      </a:r>
                      <a:endParaRPr sz="1400">
                        <a:latin typeface="+mn-lt"/>
                      </a:endParaRPr>
                    </a:p>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These are rare forms of SCD</a:t>
                      </a:r>
                      <a:endParaRPr sz="1400" b="0" u="none" strike="noStrike" cap="none">
                        <a:latin typeface="+mn-lt"/>
                        <a:ea typeface="Calibri"/>
                        <a:cs typeface="Calibri"/>
                        <a:sym typeface="Calibri"/>
                      </a:endParaRPr>
                    </a:p>
                    <a:p>
                      <a:pPr marL="166688" marR="0" lvl="0" indent="-166688" algn="l" rtl="0">
                        <a:spcBef>
                          <a:spcPts val="0"/>
                        </a:spcBef>
                        <a:spcAft>
                          <a:spcPts val="0"/>
                        </a:spcAft>
                        <a:buClr>
                          <a:srgbClr val="000000"/>
                        </a:buClr>
                        <a:buSzPts val="1800"/>
                        <a:buFont typeface="Arial"/>
                        <a:buChar char="•"/>
                      </a:pPr>
                      <a:r>
                        <a:rPr lang="en-US" sz="1400" b="0" u="none" strike="noStrike" cap="none">
                          <a:solidFill>
                            <a:srgbClr val="000000"/>
                          </a:solidFill>
                          <a:latin typeface="+mn-lt"/>
                          <a:ea typeface="Calibri"/>
                          <a:cs typeface="Calibri"/>
                          <a:sym typeface="Calibri"/>
                        </a:rPr>
                        <a:t>Symptoms vary in their severity</a:t>
                      </a:r>
                      <a:endParaRPr sz="1400" b="0" u="none" strike="noStrike" cap="none">
                        <a:latin typeface="+mn-lt"/>
                        <a:ea typeface="Calibri"/>
                        <a:cs typeface="Calibri"/>
                        <a:sym typeface="Calibri"/>
                      </a:endParaRPr>
                    </a:p>
                  </a:txBody>
                  <a:tcPr marT="27432" marB="27432">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609AE380-47A3-BA9D-0496-ADE5ACE5B98A}"/>
              </a:ext>
            </a:extLst>
          </p:cNvPr>
          <p:cNvSpPr/>
          <p:nvPr/>
        </p:nvSpPr>
        <p:spPr>
          <a:xfrm>
            <a:off x="5762908" y="6044293"/>
            <a:ext cx="5812971" cy="75111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highlight>
                  <a:srgbClr val="C0C0C0"/>
                </a:highlight>
                <a:ea typeface="+mn-lt"/>
                <a:cs typeface="+mn-lt"/>
              </a:rPr>
              <a:t>HbSS</a:t>
            </a:r>
            <a:r>
              <a:rPr lang="en-US">
                <a:highlight>
                  <a:srgbClr val="C0C0C0"/>
                </a:highlight>
                <a:ea typeface="+mn-lt"/>
                <a:cs typeface="+mn-lt"/>
              </a:rPr>
              <a:t> and </a:t>
            </a:r>
            <a:r>
              <a:rPr lang="en-US" err="1">
                <a:highlight>
                  <a:srgbClr val="C0C0C0"/>
                </a:highlight>
                <a:ea typeface="+mn-lt"/>
                <a:cs typeface="+mn-lt"/>
              </a:rPr>
              <a:t>HbS</a:t>
            </a:r>
            <a:r>
              <a:rPr lang="en-US">
                <a:highlight>
                  <a:srgbClr val="C0C0C0"/>
                </a:highlight>
                <a:ea typeface="+mn-lt"/>
                <a:cs typeface="+mn-lt"/>
              </a:rPr>
              <a:t>β0-thalassemia are clinically very similar and therefore are commonly referred to as sickle cell </a:t>
            </a:r>
            <a:r>
              <a:rPr lang="en-US" err="1">
                <a:highlight>
                  <a:srgbClr val="C0C0C0"/>
                </a:highlight>
                <a:ea typeface="+mn-lt"/>
                <a:cs typeface="+mn-lt"/>
              </a:rPr>
              <a:t>anaemia</a:t>
            </a:r>
            <a:endParaRPr lang="en-US">
              <a:highlight>
                <a:srgbClr val="C0C0C0"/>
              </a:highlight>
              <a:ea typeface="+mn-lt"/>
              <a:cs typeface="+mn-lt"/>
            </a:endParaRPr>
          </a:p>
        </p:txBody>
      </p:sp>
    </p:spTree>
    <p:extLst>
      <p:ext uri="{BB962C8B-B14F-4D97-AF65-F5344CB8AC3E}">
        <p14:creationId xmlns:p14="http://schemas.microsoft.com/office/powerpoint/2010/main" val="351975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75F0D-85AC-47CF-96FE-A6270E535D37}"/>
              </a:ext>
            </a:extLst>
          </p:cNvPr>
          <p:cNvSpPr>
            <a:spLocks noGrp="1"/>
          </p:cNvSpPr>
          <p:nvPr>
            <p:ph type="title"/>
          </p:nvPr>
        </p:nvSpPr>
        <p:spPr>
          <a:xfrm>
            <a:off x="609600" y="1709738"/>
            <a:ext cx="10972800" cy="2852737"/>
          </a:xfrm>
        </p:spPr>
        <p:txBody>
          <a:bodyPr>
            <a:normAutofit/>
          </a:bodyPr>
          <a:lstStyle/>
          <a:p>
            <a:r>
              <a:rPr lang="en-US" sz="5400">
                <a:latin typeface="Calibri"/>
                <a:ea typeface="Calibri"/>
                <a:cs typeface="Calibri"/>
              </a:rPr>
              <a:t>Session 2. Clinical presentations and complications of Sickle Cell Disease</a:t>
            </a:r>
            <a:endParaRPr lang="en-US">
              <a:ea typeface="+mj-lt"/>
              <a:cs typeface="+mj-lt"/>
            </a:endParaRPr>
          </a:p>
        </p:txBody>
      </p:sp>
    </p:spTree>
    <p:extLst>
      <p:ext uri="{BB962C8B-B14F-4D97-AF65-F5344CB8AC3E}">
        <p14:creationId xmlns:p14="http://schemas.microsoft.com/office/powerpoint/2010/main" val="4212812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41CD-6E91-5445-2B6D-2B465CAAD2C0}"/>
              </a:ext>
            </a:extLst>
          </p:cNvPr>
          <p:cNvSpPr>
            <a:spLocks noGrp="1"/>
          </p:cNvSpPr>
          <p:nvPr>
            <p:ph type="title"/>
          </p:nvPr>
        </p:nvSpPr>
        <p:spPr/>
        <p:txBody>
          <a:bodyPr/>
          <a:lstStyle/>
          <a:p>
            <a:r>
              <a:rPr lang="en-US" b="1">
                <a:solidFill>
                  <a:schemeClr val="tx1"/>
                </a:solidFill>
                <a:cs typeface="Calibri Light"/>
              </a:rPr>
              <a:t>Clinical presentations</a:t>
            </a:r>
            <a:endParaRPr lang="en-US" b="1">
              <a:solidFill>
                <a:schemeClr val="tx1"/>
              </a:solidFill>
            </a:endParaRPr>
          </a:p>
        </p:txBody>
      </p:sp>
      <p:sp>
        <p:nvSpPr>
          <p:cNvPr id="4" name="Content Placeholder 3">
            <a:extLst>
              <a:ext uri="{FF2B5EF4-FFF2-40B4-BE49-F238E27FC236}">
                <a16:creationId xmlns:a16="http://schemas.microsoft.com/office/drawing/2014/main" id="{6381EC90-3855-1209-5846-0D79A6474CD5}"/>
              </a:ext>
            </a:extLst>
          </p:cNvPr>
          <p:cNvSpPr>
            <a:spLocks noGrp="1"/>
          </p:cNvSpPr>
          <p:nvPr>
            <p:ph idx="1"/>
          </p:nvPr>
        </p:nvSpPr>
        <p:spPr>
          <a:xfrm>
            <a:off x="609600" y="1982167"/>
            <a:ext cx="10972800" cy="1379016"/>
          </a:xfrm>
        </p:spPr>
        <p:txBody>
          <a:bodyPr vert="horz" lIns="91440" tIns="45720" rIns="91440" bIns="45720" rtlCol="0" anchor="t">
            <a:normAutofit fontScale="85000" lnSpcReduction="20000"/>
          </a:bodyPr>
          <a:lstStyle/>
          <a:p>
            <a:r>
              <a:rPr lang="en-US">
                <a:latin typeface="Calibri"/>
                <a:ea typeface="+mn-lt"/>
                <a:cs typeface="Calibri Light"/>
              </a:rPr>
              <a:t>People living with sickle cell disease (SCD) can start to have signs of the disease during the first year of life, as early as 5 months of age.</a:t>
            </a:r>
            <a:endParaRPr lang="en-US">
              <a:latin typeface="Calibri"/>
              <a:ea typeface="+mn-lt"/>
              <a:cs typeface="+mn-lt"/>
            </a:endParaRPr>
          </a:p>
          <a:p>
            <a:r>
              <a:rPr lang="en-US">
                <a:ea typeface="+mn-lt"/>
                <a:cs typeface="+mn-lt"/>
              </a:rPr>
              <a:t>The severity and presentation of signs and symptoms vary from person to person and can change over time. Signs and symptoms include:</a:t>
            </a:r>
            <a:endParaRPr lang="en-US">
              <a:cs typeface="Calibri" panose="020F0502020204030204"/>
            </a:endParaRPr>
          </a:p>
          <a:p>
            <a:endParaRPr lang="en-US">
              <a:cs typeface="Calibri" panose="020F0502020204030204"/>
            </a:endParaRPr>
          </a:p>
        </p:txBody>
      </p:sp>
      <p:graphicFrame>
        <p:nvGraphicFramePr>
          <p:cNvPr id="6" name="Table 5">
            <a:extLst>
              <a:ext uri="{FF2B5EF4-FFF2-40B4-BE49-F238E27FC236}">
                <a16:creationId xmlns:a16="http://schemas.microsoft.com/office/drawing/2014/main" id="{A391C416-CD48-850D-C1CF-3037878879C0}"/>
              </a:ext>
            </a:extLst>
          </p:cNvPr>
          <p:cNvGraphicFramePr>
            <a:graphicFrameLocks noGrp="1"/>
          </p:cNvGraphicFramePr>
          <p:nvPr>
            <p:extLst>
              <p:ext uri="{D42A27DB-BD31-4B8C-83A1-F6EECF244321}">
                <p14:modId xmlns:p14="http://schemas.microsoft.com/office/powerpoint/2010/main" val="184513522"/>
              </p:ext>
            </p:extLst>
          </p:nvPr>
        </p:nvGraphicFramePr>
        <p:xfrm>
          <a:off x="696685" y="3363685"/>
          <a:ext cx="10167028" cy="3316732"/>
        </p:xfrm>
        <a:graphic>
          <a:graphicData uri="http://schemas.openxmlformats.org/drawingml/2006/table">
            <a:tbl>
              <a:tblPr firstRow="1" bandRow="1">
                <a:tableStyleId>{5C22544A-7EE6-4342-B048-85BDC9FD1C3A}</a:tableStyleId>
              </a:tblPr>
              <a:tblGrid>
                <a:gridCol w="3389009">
                  <a:extLst>
                    <a:ext uri="{9D8B030D-6E8A-4147-A177-3AD203B41FA5}">
                      <a16:colId xmlns:a16="http://schemas.microsoft.com/office/drawing/2014/main" val="2224940043"/>
                    </a:ext>
                  </a:extLst>
                </a:gridCol>
                <a:gridCol w="3655919">
                  <a:extLst>
                    <a:ext uri="{9D8B030D-6E8A-4147-A177-3AD203B41FA5}">
                      <a16:colId xmlns:a16="http://schemas.microsoft.com/office/drawing/2014/main" val="2338828960"/>
                    </a:ext>
                  </a:extLst>
                </a:gridCol>
                <a:gridCol w="3122100">
                  <a:extLst>
                    <a:ext uri="{9D8B030D-6E8A-4147-A177-3AD203B41FA5}">
                      <a16:colId xmlns:a16="http://schemas.microsoft.com/office/drawing/2014/main" val="683277007"/>
                    </a:ext>
                  </a:extLst>
                </a:gridCol>
              </a:tblGrid>
              <a:tr h="396113">
                <a:tc>
                  <a:txBody>
                    <a:bodyPr/>
                    <a:lstStyle/>
                    <a:p>
                      <a:pPr marL="0" marR="0" indent="0" algn="ctr" rtl="0">
                        <a:spcBef>
                          <a:spcPts val="0"/>
                        </a:spcBef>
                        <a:spcAft>
                          <a:spcPts val="0"/>
                        </a:spcAft>
                      </a:pPr>
                      <a:r>
                        <a:rPr lang="en-US" sz="2400">
                          <a:effectLst/>
                        </a:rPr>
                        <a:t>Pain (bone, joint, hip)</a:t>
                      </a:r>
                    </a:p>
                  </a:txBody>
                  <a:tcPr marL="0" marR="0" marT="0" marB="0" anchor="ctr"/>
                </a:tc>
                <a:tc>
                  <a:txBody>
                    <a:bodyPr/>
                    <a:lstStyle/>
                    <a:p>
                      <a:pPr marL="0" marR="0" indent="0" algn="ctr" rtl="0">
                        <a:spcBef>
                          <a:spcPts val="0"/>
                        </a:spcBef>
                        <a:spcAft>
                          <a:spcPts val="0"/>
                        </a:spcAft>
                      </a:pPr>
                      <a:r>
                        <a:rPr lang="en-US" sz="2400">
                          <a:effectLst/>
                        </a:rPr>
                        <a:t>Coldness in hands and feet</a:t>
                      </a:r>
                    </a:p>
                  </a:txBody>
                  <a:tcPr marL="0" marR="0" marT="0" marB="0" anchor="ctr"/>
                </a:tc>
                <a:tc>
                  <a:txBody>
                    <a:bodyPr/>
                    <a:lstStyle/>
                    <a:p>
                      <a:pPr marL="0" marR="0" indent="0" algn="ctr" rtl="0">
                        <a:spcBef>
                          <a:spcPts val="0"/>
                        </a:spcBef>
                        <a:spcAft>
                          <a:spcPts val="0"/>
                        </a:spcAft>
                      </a:pPr>
                      <a:r>
                        <a:rPr lang="en-US" sz="2400">
                          <a:effectLst/>
                        </a:rPr>
                        <a:t>Frequent infection</a:t>
                      </a:r>
                    </a:p>
                  </a:txBody>
                  <a:tcPr marL="0" marR="0" marT="0" marB="0" anchor="ctr"/>
                </a:tc>
                <a:extLst>
                  <a:ext uri="{0D108BD9-81ED-4DB2-BD59-A6C34878D82A}">
                    <a16:rowId xmlns:a16="http://schemas.microsoft.com/office/drawing/2014/main" val="3228450943"/>
                  </a:ext>
                </a:extLst>
              </a:tr>
              <a:tr h="396113">
                <a:tc>
                  <a:txBody>
                    <a:bodyPr/>
                    <a:lstStyle/>
                    <a:p>
                      <a:pPr marL="0" marR="0" indent="0" algn="ctr" rtl="0">
                        <a:spcBef>
                          <a:spcPts val="0"/>
                        </a:spcBef>
                        <a:spcAft>
                          <a:spcPts val="0"/>
                        </a:spcAft>
                      </a:pPr>
                      <a:r>
                        <a:rPr lang="en-US" sz="2400">
                          <a:effectLst/>
                        </a:rPr>
                        <a:t>Fatigue</a:t>
                      </a:r>
                    </a:p>
                  </a:txBody>
                  <a:tcPr marL="0" marR="0" marT="0" marB="0" anchor="ctr"/>
                </a:tc>
                <a:tc>
                  <a:txBody>
                    <a:bodyPr/>
                    <a:lstStyle/>
                    <a:p>
                      <a:pPr marL="0" marR="0" indent="0" algn="ctr" rtl="0">
                        <a:spcBef>
                          <a:spcPts val="0"/>
                        </a:spcBef>
                        <a:spcAft>
                          <a:spcPts val="0"/>
                        </a:spcAft>
                      </a:pPr>
                      <a:r>
                        <a:rPr lang="en-US" sz="2400">
                          <a:effectLst/>
                        </a:rPr>
                        <a:t>Swelling of hands and feet</a:t>
                      </a:r>
                    </a:p>
                  </a:txBody>
                  <a:tcPr marL="0" marR="0" marT="0" marB="0" anchor="ctr"/>
                </a:tc>
                <a:tc>
                  <a:txBody>
                    <a:bodyPr/>
                    <a:lstStyle/>
                    <a:p>
                      <a:pPr marL="0" marR="0" indent="0" algn="ctr" rtl="0">
                        <a:spcBef>
                          <a:spcPts val="0"/>
                        </a:spcBef>
                        <a:spcAft>
                          <a:spcPts val="0"/>
                        </a:spcAft>
                      </a:pPr>
                      <a:r>
                        <a:rPr lang="en-US" sz="2400">
                          <a:effectLst/>
                        </a:rPr>
                        <a:t>Anemia</a:t>
                      </a:r>
                    </a:p>
                  </a:txBody>
                  <a:tcPr marL="0" marR="0" marT="0" marB="0" anchor="ctr"/>
                </a:tc>
                <a:extLst>
                  <a:ext uri="{0D108BD9-81ED-4DB2-BD59-A6C34878D82A}">
                    <a16:rowId xmlns:a16="http://schemas.microsoft.com/office/drawing/2014/main" val="3742246664"/>
                  </a:ext>
                </a:extLst>
              </a:tr>
              <a:tr h="420751">
                <a:tc>
                  <a:txBody>
                    <a:bodyPr/>
                    <a:lstStyle/>
                    <a:p>
                      <a:pPr marL="0" marR="0" indent="0" algn="ctr" rtl="0">
                        <a:spcBef>
                          <a:spcPts val="0"/>
                        </a:spcBef>
                        <a:spcAft>
                          <a:spcPts val="0"/>
                        </a:spcAft>
                      </a:pPr>
                      <a:r>
                        <a:rPr lang="en-US" sz="2400">
                          <a:effectLst/>
                        </a:rPr>
                        <a:t>Headache</a:t>
                      </a:r>
                    </a:p>
                  </a:txBody>
                  <a:tcPr marL="0" marR="0" marT="0" marB="0" anchor="ctr"/>
                </a:tc>
                <a:tc>
                  <a:txBody>
                    <a:bodyPr/>
                    <a:lstStyle/>
                    <a:p>
                      <a:pPr marL="0" marR="0" indent="0" algn="ctr" rtl="0">
                        <a:spcBef>
                          <a:spcPts val="0"/>
                        </a:spcBef>
                        <a:spcAft>
                          <a:spcPts val="0"/>
                        </a:spcAft>
                      </a:pPr>
                      <a:r>
                        <a:rPr lang="en-US" sz="2400">
                          <a:effectLst/>
                        </a:rPr>
                        <a:t>Weakness</a:t>
                      </a:r>
                    </a:p>
                  </a:txBody>
                  <a:tcPr marL="0" marR="0" marT="0" marB="0" anchor="ctr"/>
                </a:tc>
                <a:tc>
                  <a:txBody>
                    <a:bodyPr/>
                    <a:lstStyle/>
                    <a:p>
                      <a:pPr marL="0" marR="0" indent="0" algn="ctr" rtl="0">
                        <a:spcBef>
                          <a:spcPts val="0"/>
                        </a:spcBef>
                        <a:spcAft>
                          <a:spcPts val="0"/>
                        </a:spcAft>
                      </a:pPr>
                      <a:r>
                        <a:rPr lang="en-US" sz="2400">
                          <a:effectLst/>
                        </a:rPr>
                        <a:t>Ulcers</a:t>
                      </a:r>
                    </a:p>
                  </a:txBody>
                  <a:tcPr marL="0" marR="0" marT="0" marB="0" anchor="ctr"/>
                </a:tc>
                <a:extLst>
                  <a:ext uri="{0D108BD9-81ED-4DB2-BD59-A6C34878D82A}">
                    <a16:rowId xmlns:a16="http://schemas.microsoft.com/office/drawing/2014/main" val="4189567900"/>
                  </a:ext>
                </a:extLst>
              </a:tr>
              <a:tr h="420751">
                <a:tc>
                  <a:txBody>
                    <a:bodyPr/>
                    <a:lstStyle/>
                    <a:p>
                      <a:pPr marL="0" marR="0" indent="0" algn="ctr" rtl="0">
                        <a:spcBef>
                          <a:spcPts val="0"/>
                        </a:spcBef>
                        <a:spcAft>
                          <a:spcPts val="0"/>
                        </a:spcAft>
                      </a:pPr>
                      <a:r>
                        <a:rPr lang="en-US" sz="2400">
                          <a:effectLst/>
                        </a:rPr>
                        <a:t>Joint Pain</a:t>
                      </a:r>
                    </a:p>
                  </a:txBody>
                  <a:tcPr marL="0" marR="0" marT="0" marB="0" anchor="ctr"/>
                </a:tc>
                <a:tc>
                  <a:txBody>
                    <a:bodyPr/>
                    <a:lstStyle/>
                    <a:p>
                      <a:pPr marL="0" marR="0" indent="0" algn="ctr" rtl="0">
                        <a:spcBef>
                          <a:spcPts val="0"/>
                        </a:spcBef>
                        <a:spcAft>
                          <a:spcPts val="0"/>
                        </a:spcAft>
                      </a:pPr>
                      <a:r>
                        <a:rPr lang="en-US" sz="2400">
                          <a:effectLst/>
                        </a:rPr>
                        <a:t>Shortness of breath</a:t>
                      </a:r>
                    </a:p>
                  </a:txBody>
                  <a:tcPr marL="0" marR="0" marT="0" marB="0" anchor="ctr"/>
                </a:tc>
                <a:tc>
                  <a:txBody>
                    <a:bodyPr/>
                    <a:lstStyle/>
                    <a:p>
                      <a:pPr marL="0" marR="0" indent="0" algn="ctr" rtl="0">
                        <a:spcBef>
                          <a:spcPts val="0"/>
                        </a:spcBef>
                        <a:spcAft>
                          <a:spcPts val="0"/>
                        </a:spcAft>
                      </a:pPr>
                      <a:r>
                        <a:rPr lang="en-US" sz="2400">
                          <a:effectLst/>
                        </a:rPr>
                        <a:t>Delayed growth</a:t>
                      </a:r>
                    </a:p>
                  </a:txBody>
                  <a:tcPr marL="0" marR="0" marT="0" marB="0" anchor="ctr"/>
                </a:tc>
                <a:extLst>
                  <a:ext uri="{0D108BD9-81ED-4DB2-BD59-A6C34878D82A}">
                    <a16:rowId xmlns:a16="http://schemas.microsoft.com/office/drawing/2014/main" val="2256050754"/>
                  </a:ext>
                </a:extLst>
              </a:tr>
              <a:tr h="420751">
                <a:tc>
                  <a:txBody>
                    <a:bodyPr/>
                    <a:lstStyle/>
                    <a:p>
                      <a:pPr marL="0" marR="0" indent="0" algn="ctr" rtl="0">
                        <a:spcBef>
                          <a:spcPts val="0"/>
                        </a:spcBef>
                        <a:spcAft>
                          <a:spcPts val="0"/>
                        </a:spcAft>
                      </a:pPr>
                      <a:r>
                        <a:rPr lang="en-US" sz="2400">
                          <a:effectLst/>
                        </a:rPr>
                        <a:t>Jaundice</a:t>
                      </a:r>
                    </a:p>
                  </a:txBody>
                  <a:tcPr marL="0" marR="0" marT="0" marB="0" anchor="ctr"/>
                </a:tc>
                <a:tc>
                  <a:txBody>
                    <a:bodyPr/>
                    <a:lstStyle/>
                    <a:p>
                      <a:pPr marL="0" marR="0" indent="0" algn="ctr" rtl="0">
                        <a:spcBef>
                          <a:spcPts val="0"/>
                        </a:spcBef>
                        <a:spcAft>
                          <a:spcPts val="0"/>
                        </a:spcAft>
                      </a:pPr>
                      <a:r>
                        <a:rPr lang="en-US" sz="2400">
                          <a:effectLst/>
                        </a:rPr>
                        <a:t>Frequent urination</a:t>
                      </a:r>
                    </a:p>
                  </a:txBody>
                  <a:tcPr marL="0" marR="0" marT="0" marB="0" anchor="ctr"/>
                </a:tc>
                <a:tc>
                  <a:txBody>
                    <a:bodyPr/>
                    <a:lstStyle/>
                    <a:p>
                      <a:pPr marL="0" marR="0" indent="0" algn="ctr" rtl="0">
                        <a:spcBef>
                          <a:spcPts val="0"/>
                        </a:spcBef>
                        <a:spcAft>
                          <a:spcPts val="0"/>
                        </a:spcAft>
                      </a:pPr>
                      <a:r>
                        <a:rPr lang="en-US" sz="2400">
                          <a:effectLst/>
                        </a:rPr>
                        <a:t>Priapism</a:t>
                      </a:r>
                    </a:p>
                  </a:txBody>
                  <a:tcPr marL="0" marR="0" marT="0" marB="0" anchor="ctr"/>
                </a:tc>
                <a:extLst>
                  <a:ext uri="{0D108BD9-81ED-4DB2-BD59-A6C34878D82A}">
                    <a16:rowId xmlns:a16="http://schemas.microsoft.com/office/drawing/2014/main" val="3631744522"/>
                  </a:ext>
                </a:extLst>
              </a:tr>
              <a:tr h="420751">
                <a:tc>
                  <a:txBody>
                    <a:bodyPr/>
                    <a:lstStyle/>
                    <a:p>
                      <a:pPr marL="0" marR="0" indent="0" algn="ctr" rtl="0">
                        <a:spcBef>
                          <a:spcPts val="0"/>
                        </a:spcBef>
                        <a:spcAft>
                          <a:spcPts val="0"/>
                        </a:spcAft>
                      </a:pPr>
                      <a:r>
                        <a:rPr lang="en-US" sz="2400">
                          <a:effectLst/>
                        </a:rPr>
                        <a:t>Abdominal pain</a:t>
                      </a:r>
                    </a:p>
                  </a:txBody>
                  <a:tcPr marL="0" marR="0" marT="0" marB="0" anchor="ctr"/>
                </a:tc>
                <a:tc>
                  <a:txBody>
                    <a:bodyPr/>
                    <a:lstStyle/>
                    <a:p>
                      <a:pPr marL="0" marR="0" indent="0" algn="ctr" rtl="0">
                        <a:spcBef>
                          <a:spcPts val="0"/>
                        </a:spcBef>
                        <a:spcAft>
                          <a:spcPts val="0"/>
                        </a:spcAft>
                      </a:pPr>
                      <a:r>
                        <a:rPr lang="en-US" sz="2400">
                          <a:effectLst/>
                        </a:rPr>
                        <a:t>Perspiration</a:t>
                      </a:r>
                    </a:p>
                  </a:txBody>
                  <a:tcPr marL="0" marR="0" marT="0" marB="0" anchor="ctr"/>
                </a:tc>
                <a:tc>
                  <a:txBody>
                    <a:bodyPr/>
                    <a:lstStyle/>
                    <a:p>
                      <a:pPr marL="0" marR="0" indent="0" algn="ctr" rtl="0">
                        <a:spcBef>
                          <a:spcPts val="0"/>
                        </a:spcBef>
                        <a:spcAft>
                          <a:spcPts val="0"/>
                        </a:spcAft>
                      </a:pPr>
                      <a:r>
                        <a:rPr lang="en-US" sz="2400">
                          <a:effectLst/>
                        </a:rPr>
                        <a:t>Acute Chest Syndrome</a:t>
                      </a:r>
                    </a:p>
                  </a:txBody>
                  <a:tcPr marL="0" marR="0" marT="0" marB="0" anchor="ctr"/>
                </a:tc>
                <a:extLst>
                  <a:ext uri="{0D108BD9-81ED-4DB2-BD59-A6C34878D82A}">
                    <a16:rowId xmlns:a16="http://schemas.microsoft.com/office/drawing/2014/main" val="1955204871"/>
                  </a:ext>
                </a:extLst>
              </a:tr>
              <a:tr h="420751">
                <a:tc>
                  <a:txBody>
                    <a:bodyPr/>
                    <a:lstStyle/>
                    <a:p>
                      <a:pPr marL="0" marR="0" indent="0" algn="ctr" rtl="0">
                        <a:spcBef>
                          <a:spcPts val="0"/>
                        </a:spcBef>
                        <a:spcAft>
                          <a:spcPts val="0"/>
                        </a:spcAft>
                      </a:pPr>
                      <a:r>
                        <a:rPr lang="en-US" sz="2400">
                          <a:effectLst/>
                        </a:rPr>
                        <a:t>Vision problems</a:t>
                      </a:r>
                    </a:p>
                  </a:txBody>
                  <a:tcPr marL="0" marR="0" marT="0" marB="0" anchor="ctr"/>
                </a:tc>
                <a:tc>
                  <a:txBody>
                    <a:bodyPr/>
                    <a:lstStyle/>
                    <a:p>
                      <a:pPr marL="0" marR="0" indent="0" algn="ctr" rtl="0">
                        <a:spcBef>
                          <a:spcPts val="0"/>
                        </a:spcBef>
                        <a:spcAft>
                          <a:spcPts val="0"/>
                        </a:spcAft>
                      </a:pPr>
                      <a:r>
                        <a:rPr lang="en-US" sz="2400">
                          <a:effectLst/>
                        </a:rPr>
                        <a:t>Avascular Necrosis</a:t>
                      </a:r>
                    </a:p>
                  </a:txBody>
                  <a:tcPr marL="0" marR="0" marT="0" marB="0" anchor="ctr"/>
                </a:tc>
                <a:tc>
                  <a:txBody>
                    <a:bodyPr/>
                    <a:lstStyle/>
                    <a:p>
                      <a:pPr marL="0" marR="0" indent="0" algn="ctr" rtl="0">
                        <a:spcBef>
                          <a:spcPts val="0"/>
                        </a:spcBef>
                        <a:spcAft>
                          <a:spcPts val="0"/>
                        </a:spcAft>
                      </a:pPr>
                      <a:r>
                        <a:rPr lang="en-US" sz="2400">
                          <a:effectLst/>
                        </a:rPr>
                        <a:t>Fussiness</a:t>
                      </a:r>
                    </a:p>
                  </a:txBody>
                  <a:tcPr marL="0" marR="0" marT="0" marB="0" anchor="ctr"/>
                </a:tc>
                <a:extLst>
                  <a:ext uri="{0D108BD9-81ED-4DB2-BD59-A6C34878D82A}">
                    <a16:rowId xmlns:a16="http://schemas.microsoft.com/office/drawing/2014/main" val="2892280506"/>
                  </a:ext>
                </a:extLst>
              </a:tr>
              <a:tr h="420751">
                <a:tc>
                  <a:txBody>
                    <a:bodyPr/>
                    <a:lstStyle/>
                    <a:p>
                      <a:pPr marL="0" marR="0" indent="0" algn="ctr" rtl="0">
                        <a:spcBef>
                          <a:spcPts val="0"/>
                        </a:spcBef>
                        <a:spcAft>
                          <a:spcPts val="0"/>
                        </a:spcAft>
                      </a:pPr>
                      <a:r>
                        <a:rPr lang="en-US" sz="2400">
                          <a:effectLst/>
                        </a:rPr>
                        <a:t>Organ damage</a:t>
                      </a:r>
                    </a:p>
                  </a:txBody>
                  <a:tcPr marL="0" marR="0" marT="0" marB="0" anchor="ctr"/>
                </a:tc>
                <a:tc>
                  <a:txBody>
                    <a:bodyPr/>
                    <a:lstStyle/>
                    <a:p>
                      <a:pPr marL="0" marR="0" indent="0" algn="ctr" rtl="0">
                        <a:spcBef>
                          <a:spcPts val="0"/>
                        </a:spcBef>
                        <a:spcAft>
                          <a:spcPts val="0"/>
                        </a:spcAft>
                      </a:pPr>
                      <a:endParaRPr lang="en-US" sz="2400">
                        <a:effectLst/>
                      </a:endParaRPr>
                    </a:p>
                  </a:txBody>
                  <a:tcPr marL="0" marR="0" marT="0" marB="0" anchor="ctr"/>
                </a:tc>
                <a:tc>
                  <a:txBody>
                    <a:bodyPr/>
                    <a:lstStyle/>
                    <a:p>
                      <a:pPr marL="0" marR="0" indent="0" algn="ctr" rtl="0">
                        <a:spcBef>
                          <a:spcPts val="0"/>
                        </a:spcBef>
                        <a:spcAft>
                          <a:spcPts val="0"/>
                        </a:spcAft>
                      </a:pPr>
                      <a:endParaRPr lang="en-US" sz="2400">
                        <a:effectLst/>
                      </a:endParaRPr>
                    </a:p>
                  </a:txBody>
                  <a:tcPr marL="0" marR="0" marT="0" marB="0" anchor="ctr"/>
                </a:tc>
                <a:extLst>
                  <a:ext uri="{0D108BD9-81ED-4DB2-BD59-A6C34878D82A}">
                    <a16:rowId xmlns:a16="http://schemas.microsoft.com/office/drawing/2014/main" val="667276184"/>
                  </a:ext>
                </a:extLst>
              </a:tr>
            </a:tbl>
          </a:graphicData>
        </a:graphic>
      </p:graphicFrame>
    </p:spTree>
    <p:extLst>
      <p:ext uri="{BB962C8B-B14F-4D97-AF65-F5344CB8AC3E}">
        <p14:creationId xmlns:p14="http://schemas.microsoft.com/office/powerpoint/2010/main" val="3777263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C5E6-390A-06CA-654C-C8B64A0A070B}"/>
              </a:ext>
            </a:extLst>
          </p:cNvPr>
          <p:cNvSpPr>
            <a:spLocks noGrp="1"/>
          </p:cNvSpPr>
          <p:nvPr>
            <p:ph type="title"/>
          </p:nvPr>
        </p:nvSpPr>
        <p:spPr/>
        <p:txBody>
          <a:bodyPr/>
          <a:lstStyle/>
          <a:p>
            <a:r>
              <a:rPr lang="en-US">
                <a:latin typeface="Calibri"/>
                <a:ea typeface="Calibri"/>
                <a:cs typeface="Calibri"/>
              </a:rPr>
              <a:t>Risk factors of Sickle Cell Disease complications</a:t>
            </a:r>
            <a:endParaRPr lang="en-US"/>
          </a:p>
        </p:txBody>
      </p:sp>
      <p:sp>
        <p:nvSpPr>
          <p:cNvPr id="3" name="Content Placeholder 2">
            <a:extLst>
              <a:ext uri="{FF2B5EF4-FFF2-40B4-BE49-F238E27FC236}">
                <a16:creationId xmlns:a16="http://schemas.microsoft.com/office/drawing/2014/main" id="{C57E6135-5B66-7915-0FBC-A3A3CFBDDF7B}"/>
              </a:ext>
            </a:extLst>
          </p:cNvPr>
          <p:cNvSpPr>
            <a:spLocks noGrp="1"/>
          </p:cNvSpPr>
          <p:nvPr>
            <p:ph idx="1"/>
          </p:nvPr>
        </p:nvSpPr>
        <p:spPr/>
        <p:txBody>
          <a:bodyPr vert="horz" lIns="91440" tIns="45720" rIns="91440" bIns="45720" rtlCol="0" anchor="t">
            <a:normAutofit/>
          </a:bodyPr>
          <a:lstStyle/>
          <a:p>
            <a:r>
              <a:rPr lang="en-US">
                <a:ea typeface="+mn-lt"/>
                <a:cs typeface="+mn-lt"/>
              </a:rPr>
              <a:t>Children under 5 years of age are at increased risk of death from infections, </a:t>
            </a:r>
            <a:r>
              <a:rPr lang="en-US" err="1">
                <a:ea typeface="+mn-lt"/>
                <a:cs typeface="+mn-lt"/>
              </a:rPr>
              <a:t>anaemia</a:t>
            </a:r>
            <a:r>
              <a:rPr lang="en-US">
                <a:ea typeface="+mn-lt"/>
                <a:cs typeface="+mn-lt"/>
              </a:rPr>
              <a:t> and other life-threatening complications of SCA</a:t>
            </a:r>
          </a:p>
          <a:p>
            <a:r>
              <a:rPr lang="en-US">
                <a:ea typeface="+mn-lt"/>
                <a:cs typeface="+mn-lt"/>
              </a:rPr>
              <a:t> Some of the triggers for sickling in SCA include dehydration, cold, infection, hypoxia, fever, severe physiologic or emotional stress. </a:t>
            </a:r>
          </a:p>
          <a:p>
            <a:r>
              <a:rPr lang="en-US">
                <a:ea typeface="+mn-lt"/>
                <a:cs typeface="+mn-lt"/>
              </a:rPr>
              <a:t>Effective and inexpensive prophylaxis (</a:t>
            </a:r>
            <a:r>
              <a:rPr lang="en-US" sz="2400" i="1">
                <a:ea typeface="+mn-lt"/>
                <a:cs typeface="+mn-lt"/>
              </a:rPr>
              <a:t>e.g. penicillin, pneumococcal immunizations, distribution of malaria bed nets)</a:t>
            </a:r>
            <a:r>
              <a:rPr lang="en-US">
                <a:ea typeface="+mn-lt"/>
                <a:cs typeface="+mn-lt"/>
              </a:rPr>
              <a:t> and education of parents about the importance of seeking medical attention for fever and other preventive measures for SCD complications if diagnosed early in life are important to save lives. </a:t>
            </a:r>
          </a:p>
        </p:txBody>
      </p:sp>
      <p:sp>
        <p:nvSpPr>
          <p:cNvPr id="4" name="Text Placeholder 3">
            <a:extLst>
              <a:ext uri="{FF2B5EF4-FFF2-40B4-BE49-F238E27FC236}">
                <a16:creationId xmlns:a16="http://schemas.microsoft.com/office/drawing/2014/main" id="{AC1B5788-E7A9-274E-E8FB-CB77A7E55E89}"/>
              </a:ext>
            </a:extLst>
          </p:cNvPr>
          <p:cNvSpPr>
            <a:spLocks noGrp="1"/>
          </p:cNvSpPr>
          <p:nvPr>
            <p:ph type="body" sz="quarter" idx="13"/>
          </p:nvPr>
        </p:nvSpPr>
        <p:spPr/>
        <p:txBody>
          <a:bodyPr/>
          <a:lstStyle/>
          <a:p>
            <a:r>
              <a:rPr lang="en-US">
                <a:ea typeface="Calibri"/>
                <a:cs typeface="Calibri"/>
              </a:rPr>
              <a:t>Drawn from Kenya SCD guidelines</a:t>
            </a:r>
            <a:endParaRPr lang="en-US"/>
          </a:p>
        </p:txBody>
      </p:sp>
    </p:spTree>
    <p:extLst>
      <p:ext uri="{BB962C8B-B14F-4D97-AF65-F5344CB8AC3E}">
        <p14:creationId xmlns:p14="http://schemas.microsoft.com/office/powerpoint/2010/main" val="209790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485EA4-D645-440C-AD17-F9162EB068D2}"/>
              </a:ext>
            </a:extLst>
          </p:cNvPr>
          <p:cNvSpPr>
            <a:spLocks noGrp="1"/>
          </p:cNvSpPr>
          <p:nvPr>
            <p:ph type="body" sz="quarter" idx="13"/>
          </p:nvPr>
        </p:nvSpPr>
        <p:spPr/>
        <p:txBody>
          <a:bodyPr/>
          <a:lstStyle/>
          <a:p>
            <a:r>
              <a:rPr lang="en-US" dirty="0"/>
              <a:t> </a:t>
            </a:r>
          </a:p>
        </p:txBody>
      </p:sp>
      <p:sp>
        <p:nvSpPr>
          <p:cNvPr id="5" name="Title 4">
            <a:extLst>
              <a:ext uri="{FF2B5EF4-FFF2-40B4-BE49-F238E27FC236}">
                <a16:creationId xmlns:a16="http://schemas.microsoft.com/office/drawing/2014/main" id="{02D522DF-2281-43D9-B2B6-63B44987C367}"/>
              </a:ext>
            </a:extLst>
          </p:cNvPr>
          <p:cNvSpPr>
            <a:spLocks noGrp="1"/>
          </p:cNvSpPr>
          <p:nvPr>
            <p:ph type="title"/>
          </p:nvPr>
        </p:nvSpPr>
        <p:spPr/>
        <p:txBody>
          <a:bodyPr/>
          <a:lstStyle/>
          <a:p>
            <a:r>
              <a:rPr lang="en-US" dirty="0"/>
              <a:t>What is PEN-Plus?</a:t>
            </a:r>
          </a:p>
        </p:txBody>
      </p:sp>
      <p:sp>
        <p:nvSpPr>
          <p:cNvPr id="7" name="Text Placeholder 6">
            <a:extLst>
              <a:ext uri="{FF2B5EF4-FFF2-40B4-BE49-F238E27FC236}">
                <a16:creationId xmlns:a16="http://schemas.microsoft.com/office/drawing/2014/main" id="{0216C005-3FCB-4872-A168-6487D03F579C}"/>
              </a:ext>
            </a:extLst>
          </p:cNvPr>
          <p:cNvSpPr>
            <a:spLocks noGrp="1"/>
          </p:cNvSpPr>
          <p:nvPr>
            <p:ph type="body" sz="quarter" idx="14"/>
          </p:nvPr>
        </p:nvSpPr>
        <p:spPr>
          <a:xfrm>
            <a:off x="841248" y="2221992"/>
            <a:ext cx="10512552" cy="4059936"/>
          </a:xfrm>
        </p:spPr>
        <p:txBody>
          <a:bodyPr>
            <a:noAutofit/>
          </a:bodyPr>
          <a:lstStyle/>
          <a:p>
            <a:pPr marL="3175" indent="0" algn="just">
              <a:lnSpc>
                <a:spcPct val="100000"/>
              </a:lnSpc>
              <a:spcBef>
                <a:spcPts val="0"/>
              </a:spcBef>
              <a:spcAft>
                <a:spcPts val="1800"/>
              </a:spcAft>
              <a:buNone/>
            </a:pPr>
            <a:r>
              <a:rPr lang="en-US" sz="2200" b="1" dirty="0"/>
              <a:t>PEN-Plus</a:t>
            </a:r>
            <a:r>
              <a:rPr lang="en-US" sz="2200" dirty="0"/>
              <a:t> is an integrated strategy that builds on the </a:t>
            </a:r>
            <a:r>
              <a:rPr lang="en-US" sz="2200" dirty="0">
                <a:hlinkClick r:id="rId2"/>
              </a:rPr>
              <a:t>World Health Organization’s Package </a:t>
            </a:r>
            <a:br>
              <a:rPr lang="en-US" sz="2200" dirty="0">
                <a:hlinkClick r:id="rId2"/>
              </a:rPr>
            </a:br>
            <a:r>
              <a:rPr lang="en-US" sz="2200" dirty="0">
                <a:hlinkClick r:id="rId2"/>
              </a:rPr>
              <a:t>of Essential Noncommunicable Disease Interventions (WHO PEN)</a:t>
            </a:r>
            <a:r>
              <a:rPr lang="en-US" sz="2200" dirty="0"/>
              <a:t> in order to increase the quality of services for severe chronic NCDs at primary referral facilities (e.g. district hospitals). PEN-Plus also seeks to accelerate decentralization of services for common NCDs at primary care facilities. </a:t>
            </a:r>
          </a:p>
          <a:p>
            <a:pPr marL="3175" indent="0" algn="just">
              <a:spcBef>
                <a:spcPts val="0"/>
              </a:spcBef>
              <a:spcAft>
                <a:spcPts val="1800"/>
              </a:spcAft>
              <a:buNone/>
            </a:pPr>
            <a:r>
              <a:rPr lang="en-US" sz="2200" dirty="0"/>
              <a:t>Conditions managed by PEN-Plus providers include type 1 diabetes, advanced rheumatic heart disease, and sickle cell disease among other severe or complex chronic conditions. PEN-Plus providers will also train, mentor and receive referrals from WHO PEN workers who work at primary care to address conditions such as type 2 diabetes, uncomplicated hypertension, and asthma.</a:t>
            </a:r>
          </a:p>
        </p:txBody>
      </p:sp>
    </p:spTree>
    <p:extLst>
      <p:ext uri="{BB962C8B-B14F-4D97-AF65-F5344CB8AC3E}">
        <p14:creationId xmlns:p14="http://schemas.microsoft.com/office/powerpoint/2010/main" val="75606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29C7A-3384-93CA-124F-791CDE19BFF6}"/>
              </a:ext>
            </a:extLst>
          </p:cNvPr>
          <p:cNvSpPr>
            <a:spLocks noGrp="1"/>
          </p:cNvSpPr>
          <p:nvPr>
            <p:ph type="title"/>
          </p:nvPr>
        </p:nvSpPr>
        <p:spPr>
          <a:xfrm>
            <a:off x="609600" y="1234440"/>
            <a:ext cx="10972800" cy="545964"/>
          </a:xfrm>
        </p:spPr>
        <p:txBody>
          <a:bodyPr>
            <a:normAutofit fontScale="90000"/>
          </a:bodyPr>
          <a:lstStyle/>
          <a:p>
            <a:r>
              <a:rPr lang="en-US" b="1">
                <a:solidFill>
                  <a:schemeClr val="tx1"/>
                </a:solidFill>
                <a:cs typeface="Calibri Light" panose="020F0302020204030204"/>
              </a:rPr>
              <a:t>Complications</a:t>
            </a:r>
          </a:p>
        </p:txBody>
      </p:sp>
      <p:sp>
        <p:nvSpPr>
          <p:cNvPr id="4" name="Content Placeholder 3">
            <a:extLst>
              <a:ext uri="{FF2B5EF4-FFF2-40B4-BE49-F238E27FC236}">
                <a16:creationId xmlns:a16="http://schemas.microsoft.com/office/drawing/2014/main" id="{119AF204-6305-26B6-0633-302195AF5FE4}"/>
              </a:ext>
            </a:extLst>
          </p:cNvPr>
          <p:cNvSpPr>
            <a:spLocks noGrp="1"/>
          </p:cNvSpPr>
          <p:nvPr>
            <p:ph idx="1"/>
          </p:nvPr>
        </p:nvSpPr>
        <p:spPr/>
        <p:txBody>
          <a:bodyPr vert="horz" lIns="91440" tIns="45720" rIns="91440" bIns="45720" rtlCol="0" anchor="t">
            <a:normAutofit/>
          </a:bodyPr>
          <a:lstStyle/>
          <a:p>
            <a:r>
              <a:rPr lang="en-US">
                <a:latin typeface="Calibri Light"/>
                <a:cs typeface="Calibri Light"/>
              </a:rPr>
              <a:t>Complications from SCD can include:</a:t>
            </a:r>
            <a:endParaRPr lang="en-US"/>
          </a:p>
          <a:p>
            <a:pPr lvl="1" indent="-342900"/>
            <a:r>
              <a:rPr lang="en-US">
                <a:ea typeface="+mn-lt"/>
                <a:cs typeface="+mn-lt"/>
              </a:rPr>
              <a:t>Hand-Foot Syndrome – swelling in the hands and feet accompanied by fever</a:t>
            </a:r>
            <a:endParaRPr lang="en-US">
              <a:latin typeface="Calibri Light"/>
              <a:cs typeface="Calibri Light"/>
            </a:endParaRPr>
          </a:p>
          <a:p>
            <a:pPr lvl="1" indent="-342900"/>
            <a:r>
              <a:rPr lang="en-US">
                <a:ea typeface="+mn-lt"/>
                <a:cs typeface="+mn-lt"/>
              </a:rPr>
              <a:t>Pain episodes</a:t>
            </a:r>
            <a:endParaRPr lang="en-US">
              <a:cs typeface="Calibri"/>
            </a:endParaRPr>
          </a:p>
          <a:p>
            <a:pPr lvl="1" indent="-342900"/>
            <a:r>
              <a:rPr lang="en-US">
                <a:ea typeface="+mn-lt"/>
                <a:cs typeface="+mn-lt"/>
              </a:rPr>
              <a:t>Anemia – lack of oxygen transported through the body</a:t>
            </a:r>
            <a:endParaRPr lang="en-US">
              <a:cs typeface="Calibri"/>
            </a:endParaRPr>
          </a:p>
          <a:p>
            <a:pPr lvl="1" indent="-342900"/>
            <a:r>
              <a:rPr lang="en-US">
                <a:ea typeface="+mn-lt"/>
                <a:cs typeface="+mn-lt"/>
              </a:rPr>
              <a:t>Vision loss</a:t>
            </a:r>
            <a:endParaRPr lang="en-US">
              <a:cs typeface="Calibri"/>
            </a:endParaRPr>
          </a:p>
          <a:p>
            <a:pPr lvl="1" indent="-342900"/>
            <a:r>
              <a:rPr lang="en-US">
                <a:ea typeface="+mn-lt"/>
                <a:cs typeface="+mn-lt"/>
              </a:rPr>
              <a:t>Prone to infections</a:t>
            </a:r>
            <a:endParaRPr lang="en-US">
              <a:cs typeface="Calibri"/>
            </a:endParaRPr>
          </a:p>
          <a:p>
            <a:pPr lvl="1" indent="-342900"/>
            <a:r>
              <a:rPr lang="en-US">
                <a:ea typeface="+mn-lt"/>
                <a:cs typeface="+mn-lt"/>
              </a:rPr>
              <a:t>Organ damage</a:t>
            </a:r>
            <a:endParaRPr lang="en-US">
              <a:cs typeface="Calibri"/>
            </a:endParaRPr>
          </a:p>
          <a:p>
            <a:pPr lvl="1" indent="-342900"/>
            <a:r>
              <a:rPr lang="en-US">
                <a:ea typeface="+mn-lt"/>
                <a:cs typeface="+mn-lt"/>
              </a:rPr>
              <a:t>Priapism</a:t>
            </a:r>
            <a:endParaRPr lang="en-US">
              <a:cs typeface="Calibri"/>
            </a:endParaRPr>
          </a:p>
          <a:p>
            <a:pPr lvl="1" indent="-342900"/>
            <a:r>
              <a:rPr lang="en-US">
                <a:ea typeface="+mn-lt"/>
                <a:cs typeface="+mn-lt"/>
              </a:rPr>
              <a:t>Ulcers</a:t>
            </a:r>
            <a:endParaRPr lang="en-US">
              <a:cs typeface="Calibri"/>
            </a:endParaRPr>
          </a:p>
          <a:p>
            <a:endParaRPr lang="en-US">
              <a:latin typeface="Calibri Light"/>
              <a:cs typeface="Calibri Light"/>
            </a:endParaRPr>
          </a:p>
        </p:txBody>
      </p:sp>
    </p:spTree>
    <p:extLst>
      <p:ext uri="{BB962C8B-B14F-4D97-AF65-F5344CB8AC3E}">
        <p14:creationId xmlns:p14="http://schemas.microsoft.com/office/powerpoint/2010/main" val="347841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E691-1F56-48CE-B74F-8FD17DEDCD2D}"/>
              </a:ext>
            </a:extLst>
          </p:cNvPr>
          <p:cNvSpPr>
            <a:spLocks noGrp="1"/>
          </p:cNvSpPr>
          <p:nvPr>
            <p:ph type="title"/>
          </p:nvPr>
        </p:nvSpPr>
        <p:spPr/>
        <p:txBody>
          <a:bodyPr/>
          <a:lstStyle/>
          <a:p>
            <a:r>
              <a:rPr lang="en-US">
                <a:solidFill>
                  <a:schemeClr val="tx1"/>
                </a:solidFill>
                <a:latin typeface="Calibri"/>
                <a:cs typeface="Calibri"/>
              </a:rPr>
              <a:t>Acute complications of SCD</a:t>
            </a:r>
            <a:endParaRPr lang="en-US">
              <a:solidFill>
                <a:schemeClr val="tx1"/>
              </a:solidFill>
            </a:endParaRPr>
          </a:p>
        </p:txBody>
      </p:sp>
      <p:graphicFrame>
        <p:nvGraphicFramePr>
          <p:cNvPr id="5" name="Table 5">
            <a:extLst>
              <a:ext uri="{FF2B5EF4-FFF2-40B4-BE49-F238E27FC236}">
                <a16:creationId xmlns:a16="http://schemas.microsoft.com/office/drawing/2014/main" id="{C966C628-0EF8-5766-ED7F-00CD29395D5C}"/>
              </a:ext>
            </a:extLst>
          </p:cNvPr>
          <p:cNvGraphicFramePr>
            <a:graphicFrameLocks noGrp="1"/>
          </p:cNvGraphicFramePr>
          <p:nvPr>
            <p:ph idx="1"/>
            <p:extLst>
              <p:ext uri="{D42A27DB-BD31-4B8C-83A1-F6EECF244321}">
                <p14:modId xmlns:p14="http://schemas.microsoft.com/office/powerpoint/2010/main" val="1761925083"/>
              </p:ext>
            </p:extLst>
          </p:nvPr>
        </p:nvGraphicFramePr>
        <p:xfrm>
          <a:off x="609600" y="2029329"/>
          <a:ext cx="10972798" cy="4302760"/>
        </p:xfrm>
        <a:graphic>
          <a:graphicData uri="http://schemas.openxmlformats.org/drawingml/2006/table">
            <a:tbl>
              <a:tblPr firstRow="1" bandRow="1">
                <a:tableStyleId>{5C22544A-7EE6-4342-B048-85BDC9FD1C3A}</a:tableStyleId>
              </a:tblPr>
              <a:tblGrid>
                <a:gridCol w="3182743">
                  <a:extLst>
                    <a:ext uri="{9D8B030D-6E8A-4147-A177-3AD203B41FA5}">
                      <a16:colId xmlns:a16="http://schemas.microsoft.com/office/drawing/2014/main" val="436098009"/>
                    </a:ext>
                  </a:extLst>
                </a:gridCol>
                <a:gridCol w="7790055">
                  <a:extLst>
                    <a:ext uri="{9D8B030D-6E8A-4147-A177-3AD203B41FA5}">
                      <a16:colId xmlns:a16="http://schemas.microsoft.com/office/drawing/2014/main" val="889687846"/>
                    </a:ext>
                  </a:extLst>
                </a:gridCol>
              </a:tblGrid>
              <a:tr h="370840">
                <a:tc>
                  <a:txBody>
                    <a:bodyPr/>
                    <a:lstStyle/>
                    <a:p>
                      <a:r>
                        <a:rPr lang="en-US"/>
                        <a:t>Acute complications </a:t>
                      </a:r>
                    </a:p>
                  </a:txBody>
                  <a:tcPr/>
                </a:tc>
                <a:tc>
                  <a:txBody>
                    <a:bodyPr/>
                    <a:lstStyle/>
                    <a:p>
                      <a:r>
                        <a:rPr lang="en-US"/>
                        <a:t>Description</a:t>
                      </a:r>
                    </a:p>
                  </a:txBody>
                  <a:tcPr/>
                </a:tc>
                <a:extLst>
                  <a:ext uri="{0D108BD9-81ED-4DB2-BD59-A6C34878D82A}">
                    <a16:rowId xmlns:a16="http://schemas.microsoft.com/office/drawing/2014/main" val="4138766024"/>
                  </a:ext>
                </a:extLst>
              </a:tr>
              <a:tr h="370840">
                <a:tc>
                  <a:txBody>
                    <a:bodyPr/>
                    <a:lstStyle/>
                    <a:p>
                      <a:pPr lvl="0">
                        <a:buNone/>
                      </a:pPr>
                      <a:r>
                        <a:rPr lang="en-US" sz="1800" b="0" i="0" u="none" strike="noStrike" noProof="0">
                          <a:latin typeface="Calibri"/>
                        </a:rPr>
                        <a:t>Severe acute anemia</a:t>
                      </a:r>
                      <a:endParaRPr lang="en-US"/>
                    </a:p>
                  </a:txBody>
                  <a:tcPr/>
                </a:tc>
                <a:tc>
                  <a:txBody>
                    <a:bodyPr/>
                    <a:lstStyle/>
                    <a:p>
                      <a:pPr lvl="0">
                        <a:buNone/>
                      </a:pPr>
                      <a:r>
                        <a:rPr lang="en-US" sz="1800" b="0" i="0" u="none" strike="noStrike" noProof="0">
                          <a:latin typeface="Calibri"/>
                        </a:rPr>
                        <a:t>Anemia due to an aplastic crisis (a viral infection limits red blood cell production and lifespan) and splenic sequestration (blood cells get trapped in the large spleen). </a:t>
                      </a:r>
                      <a:endParaRPr lang="en-US"/>
                    </a:p>
                  </a:txBody>
                  <a:tcPr/>
                </a:tc>
                <a:extLst>
                  <a:ext uri="{0D108BD9-81ED-4DB2-BD59-A6C34878D82A}">
                    <a16:rowId xmlns:a16="http://schemas.microsoft.com/office/drawing/2014/main" val="3336575977"/>
                  </a:ext>
                </a:extLst>
              </a:tr>
              <a:tr h="370840">
                <a:tc>
                  <a:txBody>
                    <a:bodyPr/>
                    <a:lstStyle/>
                    <a:p>
                      <a:r>
                        <a:rPr lang="en-US"/>
                        <a:t>Infections</a:t>
                      </a:r>
                    </a:p>
                  </a:txBody>
                  <a:tcPr/>
                </a:tc>
                <a:tc>
                  <a:txBody>
                    <a:bodyPr/>
                    <a:lstStyle/>
                    <a:p>
                      <a:pPr lvl="0">
                        <a:buNone/>
                      </a:pPr>
                      <a:r>
                        <a:rPr lang="en-US" sz="1800" b="0" i="0" u="none" strike="noStrike" noProof="0">
                          <a:latin typeface="Calibri"/>
                        </a:rPr>
                        <a:t>Especially infants and children, are more likely to experience serious bacterial and viral infections. The main cause of death from sickle cell disease in children is infection</a:t>
                      </a:r>
                      <a:endParaRPr lang="en-US"/>
                    </a:p>
                  </a:txBody>
                  <a:tcPr/>
                </a:tc>
                <a:extLst>
                  <a:ext uri="{0D108BD9-81ED-4DB2-BD59-A6C34878D82A}">
                    <a16:rowId xmlns:a16="http://schemas.microsoft.com/office/drawing/2014/main" val="2427289922"/>
                  </a:ext>
                </a:extLst>
              </a:tr>
              <a:tr h="370840">
                <a:tc>
                  <a:txBody>
                    <a:bodyPr/>
                    <a:lstStyle/>
                    <a:p>
                      <a:pPr lvl="0" algn="l">
                        <a:lnSpc>
                          <a:spcPct val="100000"/>
                        </a:lnSpc>
                        <a:spcBef>
                          <a:spcPts val="0"/>
                        </a:spcBef>
                        <a:spcAft>
                          <a:spcPts val="0"/>
                        </a:spcAft>
                        <a:buNone/>
                      </a:pPr>
                      <a:r>
                        <a:rPr lang="en-US" sz="1800" b="0" i="0" u="none" strike="noStrike" noProof="0">
                          <a:latin typeface="Calibri"/>
                        </a:rPr>
                        <a:t>“Pain Episode” or “Pain Crisis”</a:t>
                      </a:r>
                    </a:p>
                  </a:txBody>
                  <a:tcPr/>
                </a:tc>
                <a:tc>
                  <a:txBody>
                    <a:bodyPr/>
                    <a:lstStyle/>
                    <a:p>
                      <a:pPr lvl="0">
                        <a:buNone/>
                      </a:pPr>
                      <a:r>
                        <a:rPr lang="en-US" sz="1800" b="0" i="0" u="none" strike="noStrike" noProof="0">
                          <a:latin typeface="Calibri"/>
                        </a:rPr>
                        <a:t>Sickled cells get stuck in blood vessels and block forward blood flow, the part of the body with decreased perfusion can experience pain. Sometimes this pain may be mild and can be treated at home, but often the pain is very severe and may need inpatient pain management</a:t>
                      </a:r>
                      <a:endParaRPr lang="en-US"/>
                    </a:p>
                  </a:txBody>
                  <a:tcPr/>
                </a:tc>
                <a:extLst>
                  <a:ext uri="{0D108BD9-81ED-4DB2-BD59-A6C34878D82A}">
                    <a16:rowId xmlns:a16="http://schemas.microsoft.com/office/drawing/2014/main" val="3725060612"/>
                  </a:ext>
                </a:extLst>
              </a:tr>
              <a:tr h="370840">
                <a:tc>
                  <a:txBody>
                    <a:bodyPr/>
                    <a:lstStyle/>
                    <a:p>
                      <a:pPr lvl="0" algn="l">
                        <a:lnSpc>
                          <a:spcPct val="100000"/>
                        </a:lnSpc>
                        <a:spcBef>
                          <a:spcPts val="0"/>
                        </a:spcBef>
                        <a:spcAft>
                          <a:spcPts val="0"/>
                        </a:spcAft>
                        <a:buNone/>
                      </a:pPr>
                      <a:r>
                        <a:rPr lang="en-US" sz="1800" b="0" i="0" u="none" strike="noStrike" noProof="0">
                          <a:latin typeface="Calibri"/>
                        </a:rPr>
                        <a:t>Acute Chest Syndrome (ACS) </a:t>
                      </a:r>
                    </a:p>
                  </a:txBody>
                  <a:tcPr/>
                </a:tc>
                <a:tc>
                  <a:txBody>
                    <a:bodyPr/>
                    <a:lstStyle/>
                    <a:p>
                      <a:pPr lvl="0">
                        <a:buNone/>
                      </a:pPr>
                      <a:r>
                        <a:rPr lang="en-US" sz="1800" b="0" i="0" u="none" strike="noStrike" noProof="0">
                          <a:latin typeface="Calibri"/>
                        </a:rPr>
                        <a:t>Blockage of the blood flow to the lungs can cause ACS. ACS can present similar to pneumonia with chest pain, coughing, difficulty breathing, hypoxia and fever. It can be life threatening and should be urgently treated in a hospital. </a:t>
                      </a:r>
                      <a:endParaRPr lang="en-US"/>
                    </a:p>
                  </a:txBody>
                  <a:tcPr/>
                </a:tc>
                <a:extLst>
                  <a:ext uri="{0D108BD9-81ED-4DB2-BD59-A6C34878D82A}">
                    <a16:rowId xmlns:a16="http://schemas.microsoft.com/office/drawing/2014/main" val="3141380433"/>
                  </a:ext>
                </a:extLst>
              </a:tr>
            </a:tbl>
          </a:graphicData>
        </a:graphic>
      </p:graphicFrame>
    </p:spTree>
    <p:extLst>
      <p:ext uri="{BB962C8B-B14F-4D97-AF65-F5344CB8AC3E}">
        <p14:creationId xmlns:p14="http://schemas.microsoft.com/office/powerpoint/2010/main" val="1238264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E691-1F56-48CE-B74F-8FD17DEDCD2D}"/>
              </a:ext>
            </a:extLst>
          </p:cNvPr>
          <p:cNvSpPr>
            <a:spLocks noGrp="1"/>
          </p:cNvSpPr>
          <p:nvPr>
            <p:ph type="title"/>
          </p:nvPr>
        </p:nvSpPr>
        <p:spPr/>
        <p:txBody>
          <a:bodyPr/>
          <a:lstStyle/>
          <a:p>
            <a:r>
              <a:rPr lang="en-US">
                <a:solidFill>
                  <a:schemeClr val="tx1"/>
                </a:solidFill>
                <a:latin typeface="Calibri"/>
                <a:cs typeface="Calibri"/>
              </a:rPr>
              <a:t>Acute complications of SCD, cont'd</a:t>
            </a:r>
            <a:endParaRPr lang="en-US">
              <a:solidFill>
                <a:schemeClr val="tx1"/>
              </a:solidFill>
            </a:endParaRPr>
          </a:p>
        </p:txBody>
      </p:sp>
      <p:graphicFrame>
        <p:nvGraphicFramePr>
          <p:cNvPr id="5" name="Table 5">
            <a:extLst>
              <a:ext uri="{FF2B5EF4-FFF2-40B4-BE49-F238E27FC236}">
                <a16:creationId xmlns:a16="http://schemas.microsoft.com/office/drawing/2014/main" id="{C966C628-0EF8-5766-ED7F-00CD29395D5C}"/>
              </a:ext>
            </a:extLst>
          </p:cNvPr>
          <p:cNvGraphicFramePr>
            <a:graphicFrameLocks noGrp="1"/>
          </p:cNvGraphicFramePr>
          <p:nvPr>
            <p:ph idx="1"/>
            <p:extLst>
              <p:ext uri="{D42A27DB-BD31-4B8C-83A1-F6EECF244321}">
                <p14:modId xmlns:p14="http://schemas.microsoft.com/office/powerpoint/2010/main" val="2095045594"/>
              </p:ext>
            </p:extLst>
          </p:nvPr>
        </p:nvGraphicFramePr>
        <p:xfrm>
          <a:off x="609600" y="2029329"/>
          <a:ext cx="10972798" cy="2931160"/>
        </p:xfrm>
        <a:graphic>
          <a:graphicData uri="http://schemas.openxmlformats.org/drawingml/2006/table">
            <a:tbl>
              <a:tblPr firstRow="1" bandRow="1">
                <a:tableStyleId>{5C22544A-7EE6-4342-B048-85BDC9FD1C3A}</a:tableStyleId>
              </a:tblPr>
              <a:tblGrid>
                <a:gridCol w="3182743">
                  <a:extLst>
                    <a:ext uri="{9D8B030D-6E8A-4147-A177-3AD203B41FA5}">
                      <a16:colId xmlns:a16="http://schemas.microsoft.com/office/drawing/2014/main" val="436098009"/>
                    </a:ext>
                  </a:extLst>
                </a:gridCol>
                <a:gridCol w="7790055">
                  <a:extLst>
                    <a:ext uri="{9D8B030D-6E8A-4147-A177-3AD203B41FA5}">
                      <a16:colId xmlns:a16="http://schemas.microsoft.com/office/drawing/2014/main" val="889687846"/>
                    </a:ext>
                  </a:extLst>
                </a:gridCol>
              </a:tblGrid>
              <a:tr h="370840">
                <a:tc>
                  <a:txBody>
                    <a:bodyPr/>
                    <a:lstStyle/>
                    <a:p>
                      <a:r>
                        <a:rPr lang="en-US"/>
                        <a:t>Acute complications</a:t>
                      </a:r>
                    </a:p>
                  </a:txBody>
                  <a:tcPr/>
                </a:tc>
                <a:tc>
                  <a:txBody>
                    <a:bodyPr/>
                    <a:lstStyle/>
                    <a:p>
                      <a:r>
                        <a:rPr lang="en-US"/>
                        <a:t>Description</a:t>
                      </a:r>
                    </a:p>
                  </a:txBody>
                  <a:tcPr/>
                </a:tc>
                <a:extLst>
                  <a:ext uri="{0D108BD9-81ED-4DB2-BD59-A6C34878D82A}">
                    <a16:rowId xmlns:a16="http://schemas.microsoft.com/office/drawing/2014/main" val="4138766024"/>
                  </a:ext>
                </a:extLst>
              </a:tr>
              <a:tr h="370840">
                <a:tc>
                  <a:txBody>
                    <a:bodyPr/>
                    <a:lstStyle/>
                    <a:p>
                      <a:pPr lvl="0">
                        <a:buNone/>
                      </a:pPr>
                      <a:r>
                        <a:rPr lang="en-US" sz="1800" b="0" i="0" u="none" strike="noStrike" noProof="0"/>
                        <a:t>Stroke</a:t>
                      </a:r>
                      <a:endParaRPr lang="en-US"/>
                    </a:p>
                  </a:txBody>
                  <a:tcPr/>
                </a:tc>
                <a:tc>
                  <a:txBody>
                    <a:bodyPr/>
                    <a:lstStyle/>
                    <a:p>
                      <a:pPr lvl="0">
                        <a:buNone/>
                      </a:pPr>
                      <a:r>
                        <a:rPr lang="en-US" sz="1800" b="0" i="0" u="none" strike="noStrike" noProof="0"/>
                        <a:t>Sickled cells can clog blood flow to the brain and cause a stroke. A stroke can result in lifelong disabilities and learning problems</a:t>
                      </a:r>
                      <a:endParaRPr lang="en-US"/>
                    </a:p>
                  </a:txBody>
                  <a:tcPr/>
                </a:tc>
                <a:extLst>
                  <a:ext uri="{0D108BD9-81ED-4DB2-BD59-A6C34878D82A}">
                    <a16:rowId xmlns:a16="http://schemas.microsoft.com/office/drawing/2014/main" val="3336575977"/>
                  </a:ext>
                </a:extLst>
              </a:tr>
              <a:tr h="370840">
                <a:tc>
                  <a:txBody>
                    <a:bodyPr/>
                    <a:lstStyle/>
                    <a:p>
                      <a:pPr lvl="0" algn="l">
                        <a:lnSpc>
                          <a:spcPct val="100000"/>
                        </a:lnSpc>
                        <a:spcBef>
                          <a:spcPts val="0"/>
                        </a:spcBef>
                        <a:spcAft>
                          <a:spcPts val="0"/>
                        </a:spcAft>
                        <a:buNone/>
                      </a:pPr>
                      <a:r>
                        <a:rPr lang="en-US" sz="1800" b="0" i="0" u="none" strike="noStrike" noProof="0">
                          <a:latin typeface="Calibri"/>
                        </a:rPr>
                        <a:t>Dactylitis (Hand-Foot Syndrome)</a:t>
                      </a:r>
                    </a:p>
                  </a:txBody>
                  <a:tcPr/>
                </a:tc>
                <a:tc>
                  <a:txBody>
                    <a:bodyPr/>
                    <a:lstStyle/>
                    <a:p>
                      <a:pPr lvl="0">
                        <a:buNone/>
                      </a:pPr>
                      <a:r>
                        <a:rPr lang="en-US" sz="1800" b="0" i="0" u="none" strike="noStrike" noProof="0"/>
                        <a:t>Blockage of blood flow to the hands and feet can cause swelling and pain in the hands and feet and possibly fever</a:t>
                      </a:r>
                      <a:endParaRPr lang="en-US"/>
                    </a:p>
                  </a:txBody>
                  <a:tcPr/>
                </a:tc>
                <a:extLst>
                  <a:ext uri="{0D108BD9-81ED-4DB2-BD59-A6C34878D82A}">
                    <a16:rowId xmlns:a16="http://schemas.microsoft.com/office/drawing/2014/main" val="2427289922"/>
                  </a:ext>
                </a:extLst>
              </a:tr>
              <a:tr h="370840">
                <a:tc>
                  <a:txBody>
                    <a:bodyPr/>
                    <a:lstStyle/>
                    <a:p>
                      <a:pPr lvl="0" algn="l">
                        <a:lnSpc>
                          <a:spcPct val="100000"/>
                        </a:lnSpc>
                        <a:spcBef>
                          <a:spcPts val="0"/>
                        </a:spcBef>
                        <a:spcAft>
                          <a:spcPts val="0"/>
                        </a:spcAft>
                        <a:buNone/>
                      </a:pPr>
                      <a:r>
                        <a:rPr lang="en-US" sz="1800" b="0" i="0" u="none" strike="noStrike" noProof="0"/>
                        <a:t>Myocardial Infarction / </a:t>
                      </a:r>
                      <a:br>
                        <a:rPr lang="en-US" sz="1800" b="0" i="0" u="none" strike="noStrike" noProof="0"/>
                      </a:br>
                      <a:r>
                        <a:rPr lang="en-US" sz="1800" b="0" i="0" u="none" strike="noStrike" noProof="0"/>
                        <a:t>Renal Infarction</a:t>
                      </a:r>
                      <a:endParaRPr lang="en-US"/>
                    </a:p>
                  </a:txBody>
                  <a:tcPr/>
                </a:tc>
                <a:tc>
                  <a:txBody>
                    <a:bodyPr/>
                    <a:lstStyle/>
                    <a:p>
                      <a:pPr lvl="0">
                        <a:buNone/>
                      </a:pPr>
                      <a:r>
                        <a:rPr lang="en-US" sz="1800" b="0" i="0" u="none" strike="noStrike" noProof="0">
                          <a:latin typeface="Calibri"/>
                        </a:rPr>
                        <a:t>Blockage of the blood flow </a:t>
                      </a:r>
                      <a:r>
                        <a:rPr lang="en-US" sz="1800" b="0" i="0" u="none" strike="noStrike" noProof="0"/>
                        <a:t>in the coronary arteries causes a myocardial infarction (“heart attack”) or block blood flow to the kidneys causing a renal infarction</a:t>
                      </a:r>
                      <a:endParaRPr lang="en-US"/>
                    </a:p>
                  </a:txBody>
                  <a:tcPr/>
                </a:tc>
                <a:extLst>
                  <a:ext uri="{0D108BD9-81ED-4DB2-BD59-A6C34878D82A}">
                    <a16:rowId xmlns:a16="http://schemas.microsoft.com/office/drawing/2014/main" val="3725060612"/>
                  </a:ext>
                </a:extLst>
              </a:tr>
              <a:tr h="370840">
                <a:tc>
                  <a:txBody>
                    <a:bodyPr/>
                    <a:lstStyle/>
                    <a:p>
                      <a:pPr lvl="0" algn="l">
                        <a:lnSpc>
                          <a:spcPct val="100000"/>
                        </a:lnSpc>
                        <a:spcBef>
                          <a:spcPts val="0"/>
                        </a:spcBef>
                        <a:spcAft>
                          <a:spcPts val="0"/>
                        </a:spcAft>
                        <a:buNone/>
                      </a:pPr>
                      <a:r>
                        <a:rPr lang="en-US" sz="1800" b="0" i="0" u="none" strike="noStrike" noProof="0"/>
                        <a:t>Priapism</a:t>
                      </a:r>
                      <a:endParaRPr lang="en-US"/>
                    </a:p>
                  </a:txBody>
                  <a:tcPr/>
                </a:tc>
                <a:tc>
                  <a:txBody>
                    <a:bodyPr/>
                    <a:lstStyle/>
                    <a:p>
                      <a:pPr lvl="0">
                        <a:buNone/>
                      </a:pPr>
                      <a:r>
                        <a:rPr lang="en-US" sz="1800" b="0" i="0" u="none" strike="noStrike" noProof="0"/>
                        <a:t>Blockage of the blood flow to the penis causes a prolonged painful erection. If the erection lasts for many hours, the penis can lose blood flow and become ischemic</a:t>
                      </a:r>
                      <a:endParaRPr lang="en-US"/>
                    </a:p>
                  </a:txBody>
                  <a:tcPr/>
                </a:tc>
                <a:extLst>
                  <a:ext uri="{0D108BD9-81ED-4DB2-BD59-A6C34878D82A}">
                    <a16:rowId xmlns:a16="http://schemas.microsoft.com/office/drawing/2014/main" val="3141380433"/>
                  </a:ext>
                </a:extLst>
              </a:tr>
            </a:tbl>
          </a:graphicData>
        </a:graphic>
      </p:graphicFrame>
    </p:spTree>
    <p:extLst>
      <p:ext uri="{BB962C8B-B14F-4D97-AF65-F5344CB8AC3E}">
        <p14:creationId xmlns:p14="http://schemas.microsoft.com/office/powerpoint/2010/main" val="1255386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E691-1F56-48CE-B74F-8FD17DEDCD2D}"/>
              </a:ext>
            </a:extLst>
          </p:cNvPr>
          <p:cNvSpPr>
            <a:spLocks noGrp="1"/>
          </p:cNvSpPr>
          <p:nvPr>
            <p:ph type="title"/>
          </p:nvPr>
        </p:nvSpPr>
        <p:spPr/>
        <p:txBody>
          <a:bodyPr/>
          <a:lstStyle/>
          <a:p>
            <a:r>
              <a:rPr lang="en-US">
                <a:solidFill>
                  <a:schemeClr val="tx1"/>
                </a:solidFill>
                <a:latin typeface="Calibri"/>
                <a:cs typeface="Calibri"/>
              </a:rPr>
              <a:t>Chronic complications of SCD</a:t>
            </a:r>
            <a:endParaRPr lang="en-US">
              <a:solidFill>
                <a:schemeClr val="tx1"/>
              </a:solidFill>
            </a:endParaRPr>
          </a:p>
        </p:txBody>
      </p:sp>
      <p:graphicFrame>
        <p:nvGraphicFramePr>
          <p:cNvPr id="5" name="Table 5">
            <a:extLst>
              <a:ext uri="{FF2B5EF4-FFF2-40B4-BE49-F238E27FC236}">
                <a16:creationId xmlns:a16="http://schemas.microsoft.com/office/drawing/2014/main" id="{C966C628-0EF8-5766-ED7F-00CD29395D5C}"/>
              </a:ext>
            </a:extLst>
          </p:cNvPr>
          <p:cNvGraphicFramePr>
            <a:graphicFrameLocks noGrp="1"/>
          </p:cNvGraphicFramePr>
          <p:nvPr>
            <p:ph idx="1"/>
            <p:extLst>
              <p:ext uri="{D42A27DB-BD31-4B8C-83A1-F6EECF244321}">
                <p14:modId xmlns:p14="http://schemas.microsoft.com/office/powerpoint/2010/main" val="1088438397"/>
              </p:ext>
            </p:extLst>
          </p:nvPr>
        </p:nvGraphicFramePr>
        <p:xfrm>
          <a:off x="609600" y="2029329"/>
          <a:ext cx="10972798" cy="4145272"/>
        </p:xfrm>
        <a:graphic>
          <a:graphicData uri="http://schemas.openxmlformats.org/drawingml/2006/table">
            <a:tbl>
              <a:tblPr firstRow="1" bandRow="1">
                <a:tableStyleId>{5C22544A-7EE6-4342-B048-85BDC9FD1C3A}</a:tableStyleId>
              </a:tblPr>
              <a:tblGrid>
                <a:gridCol w="3182743">
                  <a:extLst>
                    <a:ext uri="{9D8B030D-6E8A-4147-A177-3AD203B41FA5}">
                      <a16:colId xmlns:a16="http://schemas.microsoft.com/office/drawing/2014/main" val="436098009"/>
                    </a:ext>
                  </a:extLst>
                </a:gridCol>
                <a:gridCol w="7790055">
                  <a:extLst>
                    <a:ext uri="{9D8B030D-6E8A-4147-A177-3AD203B41FA5}">
                      <a16:colId xmlns:a16="http://schemas.microsoft.com/office/drawing/2014/main" val="889687846"/>
                    </a:ext>
                  </a:extLst>
                </a:gridCol>
              </a:tblGrid>
              <a:tr h="370840">
                <a:tc>
                  <a:txBody>
                    <a:bodyPr/>
                    <a:lstStyle/>
                    <a:p>
                      <a:r>
                        <a:rPr lang="en-US"/>
                        <a:t>Chronic Complication </a:t>
                      </a:r>
                    </a:p>
                  </a:txBody>
                  <a:tcPr/>
                </a:tc>
                <a:tc>
                  <a:txBody>
                    <a:bodyPr/>
                    <a:lstStyle/>
                    <a:p>
                      <a:r>
                        <a:rPr lang="en-US"/>
                        <a:t>Description</a:t>
                      </a:r>
                    </a:p>
                  </a:txBody>
                  <a:tcPr/>
                </a:tc>
                <a:extLst>
                  <a:ext uri="{0D108BD9-81ED-4DB2-BD59-A6C34878D82A}">
                    <a16:rowId xmlns:a16="http://schemas.microsoft.com/office/drawing/2014/main" val="4138766024"/>
                  </a:ext>
                </a:extLst>
              </a:tr>
              <a:tr h="370840">
                <a:tc>
                  <a:txBody>
                    <a:bodyPr/>
                    <a:lstStyle/>
                    <a:p>
                      <a:pPr lvl="0">
                        <a:buNone/>
                      </a:pPr>
                      <a:r>
                        <a:rPr lang="en-US" sz="1800" b="0" i="0" u="none" strike="noStrike" noProof="0"/>
                        <a:t>Chronic anemia</a:t>
                      </a:r>
                      <a:endParaRPr lang="en-US"/>
                    </a:p>
                  </a:txBody>
                  <a:tcPr/>
                </a:tc>
                <a:tc>
                  <a:txBody>
                    <a:bodyPr/>
                    <a:lstStyle/>
                    <a:p>
                      <a:pPr lvl="0">
                        <a:buNone/>
                      </a:pPr>
                      <a:r>
                        <a:rPr lang="en-US" sz="1800" b="0" i="0" u="none" strike="noStrike" noProof="0"/>
                        <a:t>The sickle shaped red blood cells are weak and prematurely die through hemolysis – when the red cells break open. </a:t>
                      </a:r>
                      <a:endParaRPr lang="en-US"/>
                    </a:p>
                  </a:txBody>
                  <a:tcPr/>
                </a:tc>
                <a:extLst>
                  <a:ext uri="{0D108BD9-81ED-4DB2-BD59-A6C34878D82A}">
                    <a16:rowId xmlns:a16="http://schemas.microsoft.com/office/drawing/2014/main" val="3336575977"/>
                  </a:ext>
                </a:extLst>
              </a:tr>
              <a:tr h="370840">
                <a:tc>
                  <a:txBody>
                    <a:bodyPr/>
                    <a:lstStyle/>
                    <a:p>
                      <a:pPr lvl="0">
                        <a:buNone/>
                      </a:pPr>
                      <a:r>
                        <a:rPr lang="en-US" sz="1800" b="0" i="0" u="none" strike="noStrike" noProof="0">
                          <a:latin typeface="Calibri"/>
                        </a:rPr>
                        <a:t>Neurologic complications</a:t>
                      </a:r>
                      <a:endParaRPr lang="en-US"/>
                    </a:p>
                  </a:txBody>
                  <a:tcPr/>
                </a:tc>
                <a:tc>
                  <a:txBody>
                    <a:bodyPr/>
                    <a:lstStyle/>
                    <a:p>
                      <a:pPr lvl="0">
                        <a:buNone/>
                      </a:pPr>
                      <a:r>
                        <a:rPr lang="en-US" sz="1800" b="0" i="0" u="none" strike="noStrike" noProof="0">
                          <a:latin typeface="Calibri"/>
                        </a:rPr>
                        <a:t>SCD patients are more likely to develop seizures and other chronic neurologic complications. </a:t>
                      </a:r>
                      <a:endParaRPr lang="en-US"/>
                    </a:p>
                  </a:txBody>
                  <a:tcPr/>
                </a:tc>
                <a:extLst>
                  <a:ext uri="{0D108BD9-81ED-4DB2-BD59-A6C34878D82A}">
                    <a16:rowId xmlns:a16="http://schemas.microsoft.com/office/drawing/2014/main" val="2427289922"/>
                  </a:ext>
                </a:extLst>
              </a:tr>
              <a:tr h="370840">
                <a:tc>
                  <a:txBody>
                    <a:bodyPr/>
                    <a:lstStyle/>
                    <a:p>
                      <a:pPr lvl="0" algn="l">
                        <a:lnSpc>
                          <a:spcPct val="100000"/>
                        </a:lnSpc>
                        <a:spcBef>
                          <a:spcPts val="0"/>
                        </a:spcBef>
                        <a:spcAft>
                          <a:spcPts val="0"/>
                        </a:spcAft>
                        <a:buNone/>
                      </a:pPr>
                      <a:r>
                        <a:rPr lang="en-US" sz="1800" b="0" i="0" u="none" strike="noStrike" noProof="0"/>
                        <a:t>Pulmonary complications</a:t>
                      </a:r>
                      <a:endParaRPr lang="en-US"/>
                    </a:p>
                  </a:txBody>
                  <a:tcPr/>
                </a:tc>
                <a:tc>
                  <a:txBody>
                    <a:bodyPr/>
                    <a:lstStyle/>
                    <a:p>
                      <a:pPr lvl="0">
                        <a:buNone/>
                      </a:pPr>
                      <a:r>
                        <a:rPr lang="en-US" sz="1800" b="0" i="0" u="none" strike="noStrike" noProof="0"/>
                        <a:t>These patients have increased risk for asthma and other types of lung disease. </a:t>
                      </a:r>
                      <a:endParaRPr lang="en-US"/>
                    </a:p>
                  </a:txBody>
                  <a:tcPr/>
                </a:tc>
                <a:extLst>
                  <a:ext uri="{0D108BD9-81ED-4DB2-BD59-A6C34878D82A}">
                    <a16:rowId xmlns:a16="http://schemas.microsoft.com/office/drawing/2014/main" val="3725060612"/>
                  </a:ext>
                </a:extLst>
              </a:tr>
              <a:tr h="370839">
                <a:tc>
                  <a:txBody>
                    <a:bodyPr/>
                    <a:lstStyle/>
                    <a:p>
                      <a:pPr lvl="0" algn="l">
                        <a:lnSpc>
                          <a:spcPct val="100000"/>
                        </a:lnSpc>
                        <a:spcBef>
                          <a:spcPts val="0"/>
                        </a:spcBef>
                        <a:spcAft>
                          <a:spcPts val="0"/>
                        </a:spcAft>
                        <a:buNone/>
                      </a:pPr>
                      <a:r>
                        <a:rPr lang="en-US" sz="1800" b="0" i="0" u="none" strike="noStrike" noProof="0">
                          <a:latin typeface="Calibri"/>
                        </a:rPr>
                        <a:t>Gallstones</a:t>
                      </a:r>
                      <a:endParaRPr lang="en-US"/>
                    </a:p>
                  </a:txBody>
                  <a:tcPr/>
                </a:tc>
                <a:tc>
                  <a:txBody>
                    <a:bodyPr/>
                    <a:lstStyle/>
                    <a:p>
                      <a:pPr lvl="0">
                        <a:buNone/>
                      </a:pPr>
                      <a:r>
                        <a:rPr lang="en-US" sz="1800" b="0" i="0" u="none" strike="noStrike" noProof="0"/>
                        <a:t>Gallstones can present either with severe abdominal pain or can present with an infection with fever</a:t>
                      </a:r>
                      <a:endParaRPr lang="en-US"/>
                    </a:p>
                  </a:txBody>
                  <a:tcPr/>
                </a:tc>
                <a:extLst>
                  <a:ext uri="{0D108BD9-81ED-4DB2-BD59-A6C34878D82A}">
                    <a16:rowId xmlns:a16="http://schemas.microsoft.com/office/drawing/2014/main" val="3148924439"/>
                  </a:ext>
                </a:extLst>
              </a:tr>
              <a:tr h="370838">
                <a:tc>
                  <a:txBody>
                    <a:bodyPr/>
                    <a:lstStyle/>
                    <a:p>
                      <a:pPr marL="0" marR="0" lvl="0" indent="0" algn="l">
                        <a:lnSpc>
                          <a:spcPct val="90000"/>
                        </a:lnSpc>
                        <a:spcBef>
                          <a:spcPts val="1000"/>
                        </a:spcBef>
                        <a:spcAft>
                          <a:spcPts val="0"/>
                        </a:spcAft>
                        <a:buNone/>
                      </a:pPr>
                      <a:r>
                        <a:rPr lang="en-US" sz="1800" b="0" i="0" u="none" strike="noStrike" noProof="0">
                          <a:latin typeface="Calibri"/>
                        </a:rPr>
                        <a:t>Retinopathy</a:t>
                      </a:r>
                    </a:p>
                  </a:txBody>
                  <a:tcPr/>
                </a:tc>
                <a:tc>
                  <a:txBody>
                    <a:bodyPr/>
                    <a:lstStyle/>
                    <a:p>
                      <a:pPr lvl="0">
                        <a:buNone/>
                      </a:pPr>
                      <a:r>
                        <a:rPr lang="en-US" sz="1800" b="0" i="0" u="none" strike="noStrike" noProof="0"/>
                        <a:t>Due to chronic decreased perfusion to the blood vessels in the eyes. </a:t>
                      </a:r>
                      <a:endParaRPr lang="en-US"/>
                    </a:p>
                  </a:txBody>
                  <a:tcPr/>
                </a:tc>
                <a:extLst>
                  <a:ext uri="{0D108BD9-81ED-4DB2-BD59-A6C34878D82A}">
                    <a16:rowId xmlns:a16="http://schemas.microsoft.com/office/drawing/2014/main" val="1487441672"/>
                  </a:ext>
                </a:extLst>
              </a:tr>
              <a:tr h="370838">
                <a:tc>
                  <a:txBody>
                    <a:bodyPr/>
                    <a:lstStyle/>
                    <a:p>
                      <a:pPr lvl="0" algn="l">
                        <a:lnSpc>
                          <a:spcPct val="100000"/>
                        </a:lnSpc>
                        <a:spcBef>
                          <a:spcPts val="0"/>
                        </a:spcBef>
                        <a:spcAft>
                          <a:spcPts val="0"/>
                        </a:spcAft>
                        <a:buNone/>
                      </a:pPr>
                      <a:r>
                        <a:rPr lang="en-US" sz="1800" b="0" i="0" u="none" strike="noStrike" noProof="0">
                          <a:latin typeface="Calibri"/>
                        </a:rPr>
                        <a:t>Growth restriction</a:t>
                      </a:r>
                      <a:endParaRPr lang="en-US"/>
                    </a:p>
                  </a:txBody>
                  <a:tcPr/>
                </a:tc>
                <a:tc>
                  <a:txBody>
                    <a:bodyPr/>
                    <a:lstStyle/>
                    <a:p>
                      <a:pPr lvl="0">
                        <a:buNone/>
                      </a:pPr>
                      <a:r>
                        <a:rPr lang="en-US" sz="1800" b="0" i="0" u="none" strike="noStrike" noProof="0"/>
                        <a:t>May present with malnutrition, growth restriction and delayed puberty</a:t>
                      </a:r>
                      <a:endParaRPr lang="en-US"/>
                    </a:p>
                  </a:txBody>
                  <a:tcPr/>
                </a:tc>
                <a:extLst>
                  <a:ext uri="{0D108BD9-81ED-4DB2-BD59-A6C34878D82A}">
                    <a16:rowId xmlns:a16="http://schemas.microsoft.com/office/drawing/2014/main" val="1244687364"/>
                  </a:ext>
                </a:extLst>
              </a:tr>
              <a:tr h="370838">
                <a:tc>
                  <a:txBody>
                    <a:bodyPr/>
                    <a:lstStyle/>
                    <a:p>
                      <a:pPr lvl="0" algn="l">
                        <a:lnSpc>
                          <a:spcPct val="100000"/>
                        </a:lnSpc>
                        <a:spcBef>
                          <a:spcPts val="0"/>
                        </a:spcBef>
                        <a:spcAft>
                          <a:spcPts val="0"/>
                        </a:spcAft>
                        <a:buNone/>
                      </a:pPr>
                      <a:r>
                        <a:rPr lang="en-US" sz="1800" b="0" i="0" u="none" strike="noStrike" noProof="0">
                          <a:latin typeface="Calibri"/>
                        </a:rPr>
                        <a:t>Leg ulcers</a:t>
                      </a:r>
                      <a:endParaRPr lang="en-US"/>
                    </a:p>
                  </a:txBody>
                  <a:tcPr/>
                </a:tc>
                <a:tc>
                  <a:txBody>
                    <a:bodyPr/>
                    <a:lstStyle/>
                    <a:p>
                      <a:pPr lvl="0">
                        <a:buNone/>
                      </a:pPr>
                      <a:r>
                        <a:rPr lang="en-US" sz="1800" b="0" i="0" u="none" strike="noStrike" noProof="0"/>
                        <a:t>Life-long decreased perfusion to the legs can cause chronic leg ulcers</a:t>
                      </a:r>
                      <a:endParaRPr lang="en-US"/>
                    </a:p>
                  </a:txBody>
                  <a:tcPr/>
                </a:tc>
                <a:extLst>
                  <a:ext uri="{0D108BD9-81ED-4DB2-BD59-A6C34878D82A}">
                    <a16:rowId xmlns:a16="http://schemas.microsoft.com/office/drawing/2014/main" val="3556417230"/>
                  </a:ext>
                </a:extLst>
              </a:tr>
              <a:tr h="370838">
                <a:tc>
                  <a:txBody>
                    <a:bodyPr/>
                    <a:lstStyle/>
                    <a:p>
                      <a:pPr lvl="0" algn="l">
                        <a:lnSpc>
                          <a:spcPct val="100000"/>
                        </a:lnSpc>
                        <a:spcBef>
                          <a:spcPts val="0"/>
                        </a:spcBef>
                        <a:spcAft>
                          <a:spcPts val="0"/>
                        </a:spcAft>
                        <a:buNone/>
                      </a:pPr>
                      <a:r>
                        <a:rPr lang="en-US" sz="1800" b="0" i="0" u="none" strike="noStrike" noProof="0">
                          <a:latin typeface="Calibri"/>
                        </a:rPr>
                        <a:t>Skeletal complications</a:t>
                      </a:r>
                      <a:endParaRPr lang="en-US"/>
                    </a:p>
                  </a:txBody>
                  <a:tcPr/>
                </a:tc>
                <a:tc>
                  <a:txBody>
                    <a:bodyPr/>
                    <a:lstStyle/>
                    <a:p>
                      <a:pPr lvl="0">
                        <a:buNone/>
                      </a:pPr>
                      <a:endParaRPr lang="en-US" sz="1800" b="0" i="0" u="none" strike="noStrike" noProof="0">
                        <a:latin typeface="Calibri"/>
                      </a:endParaRPr>
                    </a:p>
                  </a:txBody>
                  <a:tcPr/>
                </a:tc>
                <a:extLst>
                  <a:ext uri="{0D108BD9-81ED-4DB2-BD59-A6C34878D82A}">
                    <a16:rowId xmlns:a16="http://schemas.microsoft.com/office/drawing/2014/main" val="3658508058"/>
                  </a:ext>
                </a:extLst>
              </a:tr>
            </a:tbl>
          </a:graphicData>
        </a:graphic>
      </p:graphicFrame>
    </p:spTree>
    <p:extLst>
      <p:ext uri="{BB962C8B-B14F-4D97-AF65-F5344CB8AC3E}">
        <p14:creationId xmlns:p14="http://schemas.microsoft.com/office/powerpoint/2010/main" val="2268168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75F0D-85AC-47CF-96FE-A6270E535D37}"/>
              </a:ext>
            </a:extLst>
          </p:cNvPr>
          <p:cNvSpPr>
            <a:spLocks noGrp="1"/>
          </p:cNvSpPr>
          <p:nvPr>
            <p:ph type="title"/>
          </p:nvPr>
        </p:nvSpPr>
        <p:spPr>
          <a:xfrm>
            <a:off x="1247775" y="1709738"/>
            <a:ext cx="10334625" cy="2509837"/>
          </a:xfrm>
        </p:spPr>
        <p:txBody>
          <a:bodyPr/>
          <a:lstStyle/>
          <a:p>
            <a:r>
              <a:rPr lang="en-US">
                <a:latin typeface="Calibri"/>
                <a:ea typeface="Calibri"/>
                <a:cs typeface="Calibri"/>
              </a:rPr>
              <a:t>Session 3. Screening, Diagnosis and Routine Management (Preventative care)</a:t>
            </a:r>
          </a:p>
        </p:txBody>
      </p:sp>
    </p:spTree>
    <p:extLst>
      <p:ext uri="{BB962C8B-B14F-4D97-AF65-F5344CB8AC3E}">
        <p14:creationId xmlns:p14="http://schemas.microsoft.com/office/powerpoint/2010/main" val="608391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E8BB-7DB9-284C-BAE5-06A2A28443FE}"/>
              </a:ext>
            </a:extLst>
          </p:cNvPr>
          <p:cNvSpPr>
            <a:spLocks noGrp="1"/>
          </p:cNvSpPr>
          <p:nvPr>
            <p:ph type="title"/>
          </p:nvPr>
        </p:nvSpPr>
        <p:spPr/>
        <p:txBody>
          <a:bodyPr/>
          <a:lstStyle/>
          <a:p>
            <a:r>
              <a:rPr lang="en-US">
                <a:solidFill>
                  <a:schemeClr val="tx1"/>
                </a:solidFill>
                <a:latin typeface="Calibri"/>
                <a:ea typeface="Calibri Light"/>
                <a:cs typeface="Calibri Light"/>
              </a:rPr>
              <a:t>Screening and diagnosis of SCD</a:t>
            </a:r>
            <a:endParaRPr lang="en-US">
              <a:solidFill>
                <a:schemeClr val="tx1"/>
              </a:solidFill>
              <a:latin typeface="Calibri"/>
            </a:endParaRPr>
          </a:p>
        </p:txBody>
      </p:sp>
      <p:sp>
        <p:nvSpPr>
          <p:cNvPr id="5" name="Content Placeholder 4">
            <a:extLst>
              <a:ext uri="{FF2B5EF4-FFF2-40B4-BE49-F238E27FC236}">
                <a16:creationId xmlns:a16="http://schemas.microsoft.com/office/drawing/2014/main" id="{FCEC46A7-A49F-61CB-D29C-92151DC7420E}"/>
              </a:ext>
            </a:extLst>
          </p:cNvPr>
          <p:cNvSpPr>
            <a:spLocks noGrp="1"/>
          </p:cNvSpPr>
          <p:nvPr>
            <p:ph idx="1"/>
          </p:nvPr>
        </p:nvSpPr>
        <p:spPr>
          <a:xfrm>
            <a:off x="609600" y="2112264"/>
            <a:ext cx="8070351" cy="4064601"/>
          </a:xfrm>
        </p:spPr>
        <p:txBody>
          <a:bodyPr vert="horz" lIns="91440" tIns="45720" rIns="91440" bIns="45720" rtlCol="0" anchor="t">
            <a:normAutofit/>
          </a:bodyPr>
          <a:lstStyle/>
          <a:p>
            <a:r>
              <a:rPr lang="en-US">
                <a:ea typeface="+mn-lt"/>
                <a:cs typeface="+mn-lt"/>
              </a:rPr>
              <a:t>SCD can be diagnosed at any point in life.</a:t>
            </a:r>
            <a:endParaRPr lang="en-US">
              <a:ea typeface="Calibri" panose="020F0502020204030204"/>
              <a:cs typeface="Calibri" panose="020F0502020204030204"/>
            </a:endParaRPr>
          </a:p>
          <a:p>
            <a:r>
              <a:rPr lang="en-US">
                <a:ea typeface="+mn-lt"/>
                <a:cs typeface="+mn-lt"/>
              </a:rPr>
              <a:t>Newborns can be screened after birth, and diagnosis confirmed after the neonatal period. </a:t>
            </a:r>
          </a:p>
          <a:p>
            <a:r>
              <a:rPr lang="en-US">
                <a:ea typeface="+mn-lt"/>
                <a:cs typeface="+mn-lt"/>
              </a:rPr>
              <a:t>Several studies show benefits of access to newborn screening in low- and middle-income countries. </a:t>
            </a:r>
            <a:endParaRPr lang="en-US"/>
          </a:p>
          <a:p>
            <a:r>
              <a:rPr lang="en-US">
                <a:ea typeface="+mn-lt"/>
                <a:cs typeface="+mn-lt"/>
              </a:rPr>
              <a:t>It is important one knows their status, either as having SCD or sickle cell trait.</a:t>
            </a:r>
            <a:endParaRPr lang="en-US"/>
          </a:p>
          <a:p>
            <a:endParaRPr lang="en-US">
              <a:ea typeface="Calibri"/>
              <a:cs typeface="Calibri"/>
            </a:endParaRPr>
          </a:p>
        </p:txBody>
      </p:sp>
      <p:pic>
        <p:nvPicPr>
          <p:cNvPr id="6" name="Picture 6" descr="A picture containing text, screenshot, businesscard&#10;&#10;Description automatically generated">
            <a:extLst>
              <a:ext uri="{FF2B5EF4-FFF2-40B4-BE49-F238E27FC236}">
                <a16:creationId xmlns:a16="http://schemas.microsoft.com/office/drawing/2014/main" id="{602EF86E-1494-5B8A-E24A-F208A475B0B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79951" y="1370154"/>
            <a:ext cx="2743200" cy="2353962"/>
          </a:xfrm>
          <a:prstGeom prst="rect">
            <a:avLst/>
          </a:prstGeom>
        </p:spPr>
      </p:pic>
      <p:sp>
        <p:nvSpPr>
          <p:cNvPr id="7" name="TextBox 6">
            <a:extLst>
              <a:ext uri="{FF2B5EF4-FFF2-40B4-BE49-F238E27FC236}">
                <a16:creationId xmlns:a16="http://schemas.microsoft.com/office/drawing/2014/main" id="{BCACE294-AE8F-DB4E-4792-E0D2863E6F98}"/>
              </a:ext>
            </a:extLst>
          </p:cNvPr>
          <p:cNvSpPr txBox="1"/>
          <p:nvPr/>
        </p:nvSpPr>
        <p:spPr>
          <a:xfrm>
            <a:off x="8628581" y="3885342"/>
            <a:ext cx="3565130" cy="1844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a:t>Screening can be done via laboratories or point of care machine testing (PoC)</a:t>
            </a:r>
            <a:endParaRPr lang="en-US">
              <a:ea typeface="+mn-lt"/>
              <a:cs typeface="+mn-lt"/>
            </a:endParaRPr>
          </a:p>
          <a:p>
            <a:pPr marL="285750" indent="-285750">
              <a:lnSpc>
                <a:spcPct val="90000"/>
              </a:lnSpc>
              <a:spcBef>
                <a:spcPts val="1000"/>
              </a:spcBef>
              <a:buFont typeface="Arial"/>
              <a:buChar char="•"/>
            </a:pPr>
            <a:endParaRPr lang="en-US"/>
          </a:p>
          <a:p>
            <a:pPr marL="285750" indent="-285750">
              <a:lnSpc>
                <a:spcPct val="90000"/>
              </a:lnSpc>
              <a:spcBef>
                <a:spcPts val="1000"/>
              </a:spcBef>
              <a:buFont typeface="Arial"/>
              <a:buChar char="•"/>
            </a:pPr>
            <a:r>
              <a:rPr lang="en-US"/>
              <a:t>The use of PoC is currently being studied throughout the world. </a:t>
            </a:r>
            <a:endParaRPr lang="en-US">
              <a:ea typeface="+mn-lt"/>
              <a:cs typeface="+mn-lt"/>
            </a:endParaRPr>
          </a:p>
        </p:txBody>
      </p:sp>
    </p:spTree>
    <p:extLst>
      <p:ext uri="{BB962C8B-B14F-4D97-AF65-F5344CB8AC3E}">
        <p14:creationId xmlns:p14="http://schemas.microsoft.com/office/powerpoint/2010/main" val="3253760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C274F-8B7F-4569-9F02-098550AF9EFF}"/>
              </a:ext>
            </a:extLst>
          </p:cNvPr>
          <p:cNvSpPr>
            <a:spLocks noGrp="1"/>
          </p:cNvSpPr>
          <p:nvPr>
            <p:ph type="title"/>
          </p:nvPr>
        </p:nvSpPr>
        <p:spPr/>
        <p:txBody>
          <a:bodyPr/>
          <a:lstStyle/>
          <a:p>
            <a:r>
              <a:rPr lang="en-US">
                <a:solidFill>
                  <a:schemeClr val="tx1"/>
                </a:solidFill>
                <a:latin typeface="Calibri"/>
                <a:ea typeface="+mj-lt"/>
                <a:cs typeface="+mj-lt"/>
              </a:rPr>
              <a:t>Screening and diagnosis of SCD</a:t>
            </a:r>
            <a:endParaRPr lang="en-US">
              <a:solidFill>
                <a:schemeClr val="tx1"/>
              </a:solidFill>
              <a:latin typeface="Calibri"/>
              <a:ea typeface="Calibri"/>
              <a:cs typeface="Calibri"/>
            </a:endParaRPr>
          </a:p>
        </p:txBody>
      </p:sp>
      <p:sp>
        <p:nvSpPr>
          <p:cNvPr id="5" name="Content Placeholder 4">
            <a:extLst>
              <a:ext uri="{FF2B5EF4-FFF2-40B4-BE49-F238E27FC236}">
                <a16:creationId xmlns:a16="http://schemas.microsoft.com/office/drawing/2014/main" id="{021A914C-F7EC-451C-8781-33A548FACFA6}"/>
              </a:ext>
            </a:extLst>
          </p:cNvPr>
          <p:cNvSpPr>
            <a:spLocks noGrp="1"/>
          </p:cNvSpPr>
          <p:nvPr>
            <p:ph idx="1"/>
          </p:nvPr>
        </p:nvSpPr>
        <p:spPr/>
        <p:txBody>
          <a:bodyPr vert="horz" lIns="91440" tIns="45720" rIns="91440" bIns="45720" rtlCol="0" anchor="t">
            <a:normAutofit/>
          </a:bodyPr>
          <a:lstStyle/>
          <a:p>
            <a:pPr marL="0" indent="0">
              <a:buNone/>
            </a:pPr>
            <a:endParaRPr lang="en-US">
              <a:ea typeface="+mn-lt"/>
              <a:cs typeface="+mn-lt"/>
            </a:endParaRPr>
          </a:p>
          <a:p>
            <a:pPr marL="0" indent="0">
              <a:buNone/>
            </a:pPr>
            <a:r>
              <a:rPr lang="en-US">
                <a:ea typeface="+mn-lt"/>
                <a:cs typeface="+mn-lt"/>
              </a:rPr>
              <a:t>Consider diagnostic testing in patients with</a:t>
            </a:r>
            <a:endParaRPr lang="en-US"/>
          </a:p>
          <a:p>
            <a:pPr lvl="1"/>
            <a:r>
              <a:rPr lang="en-US">
                <a:ea typeface="+mn-lt"/>
                <a:cs typeface="+mn-lt"/>
              </a:rPr>
              <a:t>Splenomegaly as early as age 3-6 months, </a:t>
            </a:r>
          </a:p>
          <a:p>
            <a:pPr lvl="1"/>
            <a:r>
              <a:rPr lang="en-US">
                <a:ea typeface="+mn-lt"/>
                <a:cs typeface="+mn-lt"/>
              </a:rPr>
              <a:t>Anemia from age 6 months, and </a:t>
            </a:r>
          </a:p>
          <a:p>
            <a:pPr lvl="1"/>
            <a:r>
              <a:rPr lang="en-US">
                <a:ea typeface="+mn-lt"/>
                <a:cs typeface="+mn-lt"/>
              </a:rPr>
              <a:t>Infections with encapsulated organisms. </a:t>
            </a:r>
          </a:p>
          <a:p>
            <a:r>
              <a:rPr lang="en-US">
                <a:ea typeface="+mn-lt"/>
                <a:cs typeface="+mn-lt"/>
              </a:rPr>
              <a:t>Diagnosis of SCD is based on clinical presentation, personal and family history, clinical features (signs/symptoms) and laboratory testing. </a:t>
            </a:r>
          </a:p>
        </p:txBody>
      </p:sp>
      <p:sp>
        <p:nvSpPr>
          <p:cNvPr id="6" name="Text Placeholder 5">
            <a:extLst>
              <a:ext uri="{FF2B5EF4-FFF2-40B4-BE49-F238E27FC236}">
                <a16:creationId xmlns:a16="http://schemas.microsoft.com/office/drawing/2014/main" id="{9249F5D9-99B9-4E89-B0E4-E9EDB23BC2C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15876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971A-6482-88B3-3A6F-C7537D785212}"/>
              </a:ext>
            </a:extLst>
          </p:cNvPr>
          <p:cNvSpPr>
            <a:spLocks noGrp="1"/>
          </p:cNvSpPr>
          <p:nvPr>
            <p:ph type="title"/>
          </p:nvPr>
        </p:nvSpPr>
        <p:spPr>
          <a:xfrm>
            <a:off x="609600" y="1200193"/>
            <a:ext cx="10972800" cy="713232"/>
          </a:xfrm>
        </p:spPr>
        <p:txBody>
          <a:bodyPr/>
          <a:lstStyle/>
          <a:p>
            <a:r>
              <a:rPr lang="en-US">
                <a:latin typeface="Calibri"/>
                <a:ea typeface="Calibri"/>
                <a:cs typeface="Calibri"/>
              </a:rPr>
              <a:t>Clinical features</a:t>
            </a:r>
            <a:endParaRPr lang="en-US"/>
          </a:p>
        </p:txBody>
      </p:sp>
      <p:sp>
        <p:nvSpPr>
          <p:cNvPr id="3" name="Content Placeholder 2">
            <a:extLst>
              <a:ext uri="{FF2B5EF4-FFF2-40B4-BE49-F238E27FC236}">
                <a16:creationId xmlns:a16="http://schemas.microsoft.com/office/drawing/2014/main" id="{09386786-8EF4-95F5-6BB0-70FD89212BD6}"/>
              </a:ext>
            </a:extLst>
          </p:cNvPr>
          <p:cNvSpPr>
            <a:spLocks noGrp="1"/>
          </p:cNvSpPr>
          <p:nvPr>
            <p:ph idx="1"/>
          </p:nvPr>
        </p:nvSpPr>
        <p:spPr>
          <a:xfrm>
            <a:off x="609600" y="2009524"/>
            <a:ext cx="11057466" cy="4454003"/>
          </a:xfrm>
        </p:spPr>
        <p:txBody>
          <a:bodyPr vert="horz" lIns="91440" tIns="45720" rIns="91440" bIns="45720" rtlCol="0" anchor="t">
            <a:normAutofit fontScale="92500"/>
          </a:bodyPr>
          <a:lstStyle/>
          <a:p>
            <a:pPr marL="0" indent="0">
              <a:buNone/>
            </a:pPr>
            <a:r>
              <a:rPr lang="en-US" sz="1800">
                <a:ea typeface="+mn-lt"/>
                <a:cs typeface="+mn-lt"/>
              </a:rPr>
              <a:t>The spectrum of clinical expression is heterogeneous, some present with  mild disease  others  with complications. </a:t>
            </a:r>
            <a:endParaRPr lang="en-US" sz="1800">
              <a:ea typeface="Calibri"/>
              <a:cs typeface="Calibri"/>
            </a:endParaRPr>
          </a:p>
          <a:p>
            <a:pPr marL="0" indent="0">
              <a:buNone/>
            </a:pPr>
            <a:r>
              <a:rPr lang="en-US" sz="2000" b="1" u="sng">
                <a:ea typeface="+mn-lt"/>
                <a:cs typeface="+mn-lt"/>
              </a:rPr>
              <a:t>Acute presentation</a:t>
            </a:r>
          </a:p>
          <a:p>
            <a:r>
              <a:rPr lang="en-US" sz="2000">
                <a:ea typeface="+mn-lt"/>
                <a:cs typeface="+mn-lt"/>
              </a:rPr>
              <a:t> </a:t>
            </a:r>
            <a:r>
              <a:rPr lang="en-US" sz="2000" err="1">
                <a:ea typeface="+mn-lt"/>
                <a:cs typeface="+mn-lt"/>
              </a:rPr>
              <a:t>i</a:t>
            </a:r>
            <a:r>
              <a:rPr lang="en-US" sz="2000">
                <a:ea typeface="+mn-lt"/>
                <a:cs typeface="+mn-lt"/>
              </a:rPr>
              <a:t>. </a:t>
            </a:r>
            <a:r>
              <a:rPr lang="en-US" sz="2000" b="1" i="1">
                <a:ea typeface="+mn-lt"/>
                <a:cs typeface="+mn-lt"/>
              </a:rPr>
              <a:t>Vaso-occlusive crisis / painful crisis</a:t>
            </a:r>
            <a:r>
              <a:rPr lang="en-US" sz="2000" i="1">
                <a:ea typeface="+mn-lt"/>
                <a:cs typeface="+mn-lt"/>
              </a:rPr>
              <a:t>:</a:t>
            </a:r>
            <a:r>
              <a:rPr lang="en-US" sz="2000">
                <a:ea typeface="+mn-lt"/>
                <a:cs typeface="+mn-lt"/>
              </a:rPr>
              <a:t> dactylitis (painful swelling of hands and feet) , severe back pain, pain localized to specific limbs (upper or lower limbs), chest pain or abdominal pain </a:t>
            </a:r>
          </a:p>
          <a:p>
            <a:r>
              <a:rPr lang="en-US" sz="2000">
                <a:ea typeface="+mn-lt"/>
                <a:cs typeface="+mn-lt"/>
              </a:rPr>
              <a:t>ii. </a:t>
            </a:r>
            <a:r>
              <a:rPr lang="en-US" sz="2000" b="1" i="1">
                <a:ea typeface="+mn-lt"/>
                <a:cs typeface="+mn-lt"/>
              </a:rPr>
              <a:t>Other </a:t>
            </a:r>
            <a:r>
              <a:rPr lang="en-US" sz="2000" b="1" i="1" err="1">
                <a:ea typeface="+mn-lt"/>
                <a:cs typeface="+mn-lt"/>
              </a:rPr>
              <a:t>vaso</a:t>
            </a:r>
            <a:r>
              <a:rPr lang="en-US" sz="2000" b="1" i="1">
                <a:ea typeface="+mn-lt"/>
                <a:cs typeface="+mn-lt"/>
              </a:rPr>
              <a:t>-occlusive crises </a:t>
            </a:r>
            <a:r>
              <a:rPr lang="en-US" sz="2000">
                <a:ea typeface="+mn-lt"/>
                <a:cs typeface="+mn-lt"/>
              </a:rPr>
              <a:t>such as acute chest syndrome (fever with new onset shortness of breath), stroke ( weakness of limbs depending on region affected or other neurological sequalae), priapism </a:t>
            </a:r>
          </a:p>
          <a:p>
            <a:r>
              <a:rPr lang="en-US" sz="2000">
                <a:ea typeface="+mn-lt"/>
                <a:cs typeface="+mn-lt"/>
              </a:rPr>
              <a:t>iii. </a:t>
            </a:r>
            <a:r>
              <a:rPr lang="en-US" sz="2000" b="1" i="1" err="1">
                <a:ea typeface="+mn-lt"/>
                <a:cs typeface="+mn-lt"/>
              </a:rPr>
              <a:t>Haemolytic</a:t>
            </a:r>
            <a:r>
              <a:rPr lang="en-US" sz="2000" b="1" i="1">
                <a:ea typeface="+mn-lt"/>
                <a:cs typeface="+mn-lt"/>
              </a:rPr>
              <a:t> crisis</a:t>
            </a:r>
            <a:r>
              <a:rPr lang="en-US" sz="2000">
                <a:ea typeface="+mn-lt"/>
                <a:cs typeface="+mn-lt"/>
              </a:rPr>
              <a:t>: symptomatic anemia presenting as fatigue/extreme tiredness or decreased activity or irritability with increasing jaundice (yellowness of eyes, palms and soles of feet in pediatric population) </a:t>
            </a:r>
          </a:p>
          <a:p>
            <a:r>
              <a:rPr lang="en-US" sz="2000">
                <a:ea typeface="+mn-lt"/>
                <a:cs typeface="+mn-lt"/>
              </a:rPr>
              <a:t>iv. </a:t>
            </a:r>
            <a:r>
              <a:rPr lang="en-US" sz="2000" b="1" i="1">
                <a:ea typeface="+mn-lt"/>
                <a:cs typeface="+mn-lt"/>
              </a:rPr>
              <a:t>Aplastic crisis</a:t>
            </a:r>
            <a:r>
              <a:rPr lang="en-US" sz="2000">
                <a:ea typeface="+mn-lt"/>
                <a:cs typeface="+mn-lt"/>
              </a:rPr>
              <a:t>: symptomatic anemia as described above usually resulting from parvovirus B19</a:t>
            </a:r>
          </a:p>
          <a:p>
            <a:r>
              <a:rPr lang="en-US" sz="2000">
                <a:ea typeface="+mn-lt"/>
                <a:cs typeface="+mn-lt"/>
              </a:rPr>
              <a:t> v. </a:t>
            </a:r>
            <a:r>
              <a:rPr lang="en-US" sz="2000" b="1" i="1">
                <a:ea typeface="+mn-lt"/>
                <a:cs typeface="+mn-lt"/>
              </a:rPr>
              <a:t>Sequestration crisis</a:t>
            </a:r>
            <a:r>
              <a:rPr lang="en-US" sz="2000">
                <a:ea typeface="+mn-lt"/>
                <a:cs typeface="+mn-lt"/>
              </a:rPr>
              <a:t>: notable increase in spleen or liver size more so in </a:t>
            </a:r>
            <a:r>
              <a:rPr lang="en-US" sz="2000" err="1">
                <a:ea typeface="+mn-lt"/>
                <a:cs typeface="+mn-lt"/>
              </a:rPr>
              <a:t>paediatric</a:t>
            </a:r>
            <a:r>
              <a:rPr lang="en-US" sz="2000">
                <a:ea typeface="+mn-lt"/>
                <a:cs typeface="+mn-lt"/>
              </a:rPr>
              <a:t> age group. This can result in symptomatic anemia with or without hemodynamic instability </a:t>
            </a:r>
          </a:p>
          <a:p>
            <a:endParaRPr lang="en-US" sz="1800">
              <a:ea typeface="+mn-lt"/>
              <a:cs typeface="+mn-lt"/>
            </a:endParaRPr>
          </a:p>
          <a:p>
            <a:pPr marL="0" indent="0">
              <a:buNone/>
            </a:pPr>
            <a:r>
              <a:rPr lang="en-US" sz="2000">
                <a:ea typeface="+mn-lt"/>
                <a:cs typeface="+mn-lt"/>
              </a:rPr>
              <a:t>NB: the above may be associated with infective process presenting with fever</a:t>
            </a:r>
            <a:endParaRPr lang="en-US" sz="2000">
              <a:ea typeface="Calibri"/>
              <a:cs typeface="Calibri"/>
            </a:endParaRPr>
          </a:p>
        </p:txBody>
      </p:sp>
      <p:sp>
        <p:nvSpPr>
          <p:cNvPr id="4" name="Text Placeholder 3">
            <a:extLst>
              <a:ext uri="{FF2B5EF4-FFF2-40B4-BE49-F238E27FC236}">
                <a16:creationId xmlns:a16="http://schemas.microsoft.com/office/drawing/2014/main" id="{D44CED98-12C5-06CD-3478-271B0750BA23}"/>
              </a:ext>
            </a:extLst>
          </p:cNvPr>
          <p:cNvSpPr>
            <a:spLocks noGrp="1"/>
          </p:cNvSpPr>
          <p:nvPr>
            <p:ph type="body" sz="quarter" idx="13"/>
          </p:nvPr>
        </p:nvSpPr>
        <p:spPr/>
        <p:txBody>
          <a:bodyPr/>
          <a:lstStyle/>
          <a:p>
            <a:r>
              <a:rPr lang="en-US">
                <a:ea typeface="Calibri"/>
                <a:cs typeface="Calibri"/>
              </a:rPr>
              <a:t>SCD </a:t>
            </a:r>
            <a:r>
              <a:rPr lang="en-US" err="1">
                <a:ea typeface="Calibri"/>
                <a:cs typeface="Calibri"/>
              </a:rPr>
              <a:t>guildelines</a:t>
            </a:r>
            <a:r>
              <a:rPr lang="en-US">
                <a:ea typeface="Calibri"/>
                <a:cs typeface="Calibri"/>
              </a:rPr>
              <a:t>, Kenya</a:t>
            </a:r>
            <a:endParaRPr lang="en-US"/>
          </a:p>
        </p:txBody>
      </p:sp>
    </p:spTree>
    <p:extLst>
      <p:ext uri="{BB962C8B-B14F-4D97-AF65-F5344CB8AC3E}">
        <p14:creationId xmlns:p14="http://schemas.microsoft.com/office/powerpoint/2010/main" val="67936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A3031-0424-9863-D0C0-F8DE697993AF}"/>
              </a:ext>
            </a:extLst>
          </p:cNvPr>
          <p:cNvSpPr>
            <a:spLocks noGrp="1"/>
          </p:cNvSpPr>
          <p:nvPr>
            <p:ph type="title"/>
          </p:nvPr>
        </p:nvSpPr>
        <p:spPr/>
        <p:txBody>
          <a:bodyPr/>
          <a:lstStyle/>
          <a:p>
            <a:r>
              <a:rPr lang="en-US">
                <a:latin typeface="Calibri"/>
                <a:ea typeface="Calibri"/>
                <a:cs typeface="Calibri"/>
              </a:rPr>
              <a:t>Clinical features, cont'd</a:t>
            </a:r>
            <a:endParaRPr lang="en-US"/>
          </a:p>
        </p:txBody>
      </p:sp>
      <p:sp>
        <p:nvSpPr>
          <p:cNvPr id="3" name="Content Placeholder 2">
            <a:extLst>
              <a:ext uri="{FF2B5EF4-FFF2-40B4-BE49-F238E27FC236}">
                <a16:creationId xmlns:a16="http://schemas.microsoft.com/office/drawing/2014/main" id="{4A24E8E8-DE7F-E2F8-586C-6DCDD2C13E48}"/>
              </a:ext>
            </a:extLst>
          </p:cNvPr>
          <p:cNvSpPr>
            <a:spLocks noGrp="1"/>
          </p:cNvSpPr>
          <p:nvPr>
            <p:ph idx="1"/>
          </p:nvPr>
        </p:nvSpPr>
        <p:spPr/>
        <p:txBody>
          <a:bodyPr vert="horz" lIns="91440" tIns="45720" rIns="91440" bIns="45720" rtlCol="0" anchor="t">
            <a:normAutofit/>
          </a:bodyPr>
          <a:lstStyle/>
          <a:p>
            <a:pPr marL="0" indent="0">
              <a:buNone/>
            </a:pPr>
            <a:r>
              <a:rPr lang="en-US" b="1" u="sng">
                <a:ea typeface="+mn-lt"/>
                <a:cs typeface="+mn-lt"/>
              </a:rPr>
              <a:t>Chronic presentation:</a:t>
            </a:r>
            <a:r>
              <a:rPr lang="en-US">
                <a:ea typeface="+mn-lt"/>
                <a:cs typeface="+mn-lt"/>
              </a:rPr>
              <a:t> </a:t>
            </a:r>
          </a:p>
          <a:p>
            <a:pPr marL="0" indent="0">
              <a:buNone/>
            </a:pPr>
            <a:r>
              <a:rPr lang="en-US" b="1" i="1" err="1">
                <a:ea typeface="+mn-lt"/>
                <a:cs typeface="+mn-lt"/>
              </a:rPr>
              <a:t>i</a:t>
            </a:r>
            <a:r>
              <a:rPr lang="en-US" b="1" i="1">
                <a:ea typeface="+mn-lt"/>
                <a:cs typeface="+mn-lt"/>
              </a:rPr>
              <a:t>. Gallstones </a:t>
            </a:r>
            <a:r>
              <a:rPr lang="en-US">
                <a:ea typeface="+mn-lt"/>
                <a:cs typeface="+mn-lt"/>
              </a:rPr>
              <a:t>sometimes predisposing to acute cholecystitis </a:t>
            </a:r>
          </a:p>
          <a:p>
            <a:pPr marL="0" indent="0">
              <a:buNone/>
            </a:pPr>
            <a:r>
              <a:rPr lang="en-US">
                <a:ea typeface="+mn-lt"/>
                <a:cs typeface="+mn-lt"/>
              </a:rPr>
              <a:t>i</a:t>
            </a:r>
            <a:r>
              <a:rPr lang="en-US" b="1" i="1">
                <a:ea typeface="+mn-lt"/>
                <a:cs typeface="+mn-lt"/>
              </a:rPr>
              <a:t>i. Chronic leg ulcers</a:t>
            </a:r>
            <a:r>
              <a:rPr lang="en-US">
                <a:ea typeface="+mn-lt"/>
                <a:cs typeface="+mn-lt"/>
              </a:rPr>
              <a:t> </a:t>
            </a:r>
          </a:p>
          <a:p>
            <a:pPr marL="0" indent="0">
              <a:buNone/>
            </a:pPr>
            <a:r>
              <a:rPr lang="en-US" b="1" i="1">
                <a:ea typeface="+mn-lt"/>
                <a:cs typeface="+mn-lt"/>
              </a:rPr>
              <a:t>iii. Avascular necrosis </a:t>
            </a:r>
            <a:r>
              <a:rPr lang="en-US">
                <a:ea typeface="+mn-lt"/>
                <a:cs typeface="+mn-lt"/>
              </a:rPr>
              <a:t>of the head of the femur causing limping with shortened limb </a:t>
            </a:r>
          </a:p>
          <a:p>
            <a:pPr marL="0" indent="0">
              <a:buNone/>
            </a:pPr>
            <a:r>
              <a:rPr lang="en-US" i="1">
                <a:ea typeface="+mn-lt"/>
                <a:cs typeface="+mn-lt"/>
              </a:rPr>
              <a:t>i</a:t>
            </a:r>
            <a:r>
              <a:rPr lang="en-US" b="1" i="1">
                <a:ea typeface="+mn-lt"/>
                <a:cs typeface="+mn-lt"/>
              </a:rPr>
              <a:t>v. Target organ disease</a:t>
            </a:r>
            <a:r>
              <a:rPr lang="en-US">
                <a:ea typeface="+mn-lt"/>
                <a:cs typeface="+mn-lt"/>
              </a:rPr>
              <a:t> e.g. renal dysfunction, cardiac etc.</a:t>
            </a:r>
            <a:endParaRPr lang="en-US">
              <a:ea typeface="Calibri"/>
              <a:cs typeface="Calibri"/>
            </a:endParaRPr>
          </a:p>
        </p:txBody>
      </p:sp>
      <p:sp>
        <p:nvSpPr>
          <p:cNvPr id="4" name="Text Placeholder 3">
            <a:extLst>
              <a:ext uri="{FF2B5EF4-FFF2-40B4-BE49-F238E27FC236}">
                <a16:creationId xmlns:a16="http://schemas.microsoft.com/office/drawing/2014/main" id="{8481B917-6218-C132-FAF4-F6EA74D3C33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72642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15A39-0869-D67B-58FE-9485B67AB5C3}"/>
              </a:ext>
            </a:extLst>
          </p:cNvPr>
          <p:cNvSpPr>
            <a:spLocks noGrp="1"/>
          </p:cNvSpPr>
          <p:nvPr>
            <p:ph type="title"/>
          </p:nvPr>
        </p:nvSpPr>
        <p:spPr/>
        <p:txBody>
          <a:bodyPr/>
          <a:lstStyle/>
          <a:p>
            <a:r>
              <a:rPr lang="en-US" b="1">
                <a:solidFill>
                  <a:schemeClr val="tx1"/>
                </a:solidFill>
                <a:ea typeface="+mj-lt"/>
                <a:cs typeface="+mj-lt"/>
              </a:rPr>
              <a:t>Diagnostic tests</a:t>
            </a:r>
            <a:endParaRPr lang="en-US">
              <a:solidFill>
                <a:schemeClr val="tx1"/>
              </a:solidFill>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5B023FB1-C58A-D866-1EE4-A3473AE78FCB}"/>
              </a:ext>
            </a:extLst>
          </p:cNvPr>
          <p:cNvSpPr>
            <a:spLocks noGrp="1"/>
          </p:cNvSpPr>
          <p:nvPr>
            <p:ph idx="1"/>
          </p:nvPr>
        </p:nvSpPr>
        <p:spPr/>
        <p:txBody>
          <a:bodyPr vert="horz" lIns="91440" tIns="45720" rIns="91440" bIns="45720" rtlCol="0" anchor="t">
            <a:normAutofit/>
          </a:bodyPr>
          <a:lstStyle/>
          <a:p>
            <a:pPr marL="0" indent="0" algn="just">
              <a:buNone/>
            </a:pPr>
            <a:r>
              <a:rPr lang="en-US">
                <a:ea typeface="+mn-lt"/>
                <a:cs typeface="+mn-lt"/>
              </a:rPr>
              <a:t>Tests that are used to diagnose sickle cell disease include: </a:t>
            </a:r>
          </a:p>
          <a:p>
            <a:pPr marL="0" indent="0" algn="just">
              <a:buNone/>
            </a:pPr>
            <a:endParaRPr lang="en-US">
              <a:ea typeface="Calibri" panose="020F0502020204030204"/>
              <a:cs typeface="Calibri" panose="020F0502020204030204"/>
            </a:endParaRPr>
          </a:p>
          <a:p>
            <a:pPr algn="just"/>
            <a:r>
              <a:rPr lang="en-US">
                <a:ea typeface="+mn-lt"/>
                <a:cs typeface="+mn-lt"/>
              </a:rPr>
              <a:t>Sickle prep—positive test indicates presence of </a:t>
            </a:r>
            <a:r>
              <a:rPr lang="en-US" err="1">
                <a:ea typeface="+mn-lt"/>
                <a:cs typeface="+mn-lt"/>
              </a:rPr>
              <a:t>HbS</a:t>
            </a:r>
            <a:r>
              <a:rPr lang="en-US">
                <a:ea typeface="+mn-lt"/>
                <a:cs typeface="+mn-lt"/>
              </a:rPr>
              <a:t>, but does not differentiate trait from disease, and may be falsely negative in neonates and any patient with high fetal Hgb </a:t>
            </a:r>
          </a:p>
          <a:p>
            <a:pPr algn="just"/>
            <a:r>
              <a:rPr lang="en-US">
                <a:ea typeface="+mn-lt"/>
                <a:cs typeface="+mn-lt"/>
              </a:rPr>
              <a:t>Hgb electrophoresis-- gold standard for definitive diagnosis. </a:t>
            </a:r>
            <a:endParaRPr lang="en-US"/>
          </a:p>
          <a:p>
            <a:pPr algn="just"/>
            <a:r>
              <a:rPr lang="en-US">
                <a:ea typeface="+mn-lt"/>
                <a:cs typeface="+mn-lt"/>
              </a:rPr>
              <a:t>Sickle scan is the point of care technology to rapidly diagnose SCD. </a:t>
            </a:r>
            <a:endParaRPr lang="en-US"/>
          </a:p>
          <a:p>
            <a:pPr marL="0" indent="0">
              <a:buNone/>
            </a:pPr>
            <a:endParaRPr lang="en-US">
              <a:ea typeface="Calibri"/>
              <a:cs typeface="Calibri"/>
            </a:endParaRPr>
          </a:p>
        </p:txBody>
      </p:sp>
      <p:sp>
        <p:nvSpPr>
          <p:cNvPr id="4" name="Text Placeholder 3">
            <a:extLst>
              <a:ext uri="{FF2B5EF4-FFF2-40B4-BE49-F238E27FC236}">
                <a16:creationId xmlns:a16="http://schemas.microsoft.com/office/drawing/2014/main" id="{ECC9C08E-5B22-A2C4-4A1A-63E4A2A2B2F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1650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485EA4-D645-440C-AD17-F9162EB068D2}"/>
              </a:ext>
            </a:extLst>
          </p:cNvPr>
          <p:cNvSpPr>
            <a:spLocks noGrp="1"/>
          </p:cNvSpPr>
          <p:nvPr>
            <p:ph type="body" sz="quarter" idx="13"/>
          </p:nvPr>
        </p:nvSpPr>
        <p:spPr/>
        <p:txBody>
          <a:bodyPr/>
          <a:lstStyle/>
          <a:p>
            <a:r>
              <a:rPr lang="en-US" dirty="0"/>
              <a:t> </a:t>
            </a:r>
          </a:p>
        </p:txBody>
      </p:sp>
      <p:sp>
        <p:nvSpPr>
          <p:cNvPr id="5" name="Title 4">
            <a:extLst>
              <a:ext uri="{FF2B5EF4-FFF2-40B4-BE49-F238E27FC236}">
                <a16:creationId xmlns:a16="http://schemas.microsoft.com/office/drawing/2014/main" id="{02D522DF-2281-43D9-B2B6-63B44987C367}"/>
              </a:ext>
            </a:extLst>
          </p:cNvPr>
          <p:cNvSpPr>
            <a:spLocks noGrp="1"/>
          </p:cNvSpPr>
          <p:nvPr>
            <p:ph type="title"/>
          </p:nvPr>
        </p:nvSpPr>
        <p:spPr/>
        <p:txBody>
          <a:bodyPr/>
          <a:lstStyle/>
          <a:p>
            <a:r>
              <a:rPr lang="en-US" dirty="0"/>
              <a:t>Disclosures</a:t>
            </a:r>
          </a:p>
        </p:txBody>
      </p:sp>
      <p:sp>
        <p:nvSpPr>
          <p:cNvPr id="7" name="Text Placeholder 6">
            <a:extLst>
              <a:ext uri="{FF2B5EF4-FFF2-40B4-BE49-F238E27FC236}">
                <a16:creationId xmlns:a16="http://schemas.microsoft.com/office/drawing/2014/main" id="{0216C005-3FCB-4872-A168-6487D03F579C}"/>
              </a:ext>
            </a:extLst>
          </p:cNvPr>
          <p:cNvSpPr>
            <a:spLocks noGrp="1"/>
          </p:cNvSpPr>
          <p:nvPr>
            <p:ph type="body" sz="quarter" idx="14"/>
          </p:nvPr>
        </p:nvSpPr>
        <p:spPr>
          <a:xfrm>
            <a:off x="841248" y="2221992"/>
            <a:ext cx="10190929" cy="4059936"/>
          </a:xfrm>
        </p:spPr>
        <p:txBody>
          <a:bodyPr vert="horz" lIns="0" tIns="45720" rIns="91440" bIns="45720" rtlCol="0" anchor="t">
            <a:noAutofit/>
          </a:bodyPr>
          <a:lstStyle/>
          <a:p>
            <a:pPr>
              <a:lnSpc>
                <a:spcPct val="100000"/>
              </a:lnSpc>
              <a:spcBef>
                <a:spcPts val="0"/>
              </a:spcBef>
              <a:spcAft>
                <a:spcPts val="1200"/>
              </a:spcAft>
            </a:pPr>
            <a:r>
              <a:rPr lang="en-US" sz="2200" dirty="0"/>
              <a:t>Please see the PEN-Plus slide for a description of the intervention these slides address. </a:t>
            </a:r>
          </a:p>
          <a:p>
            <a:pPr>
              <a:lnSpc>
                <a:spcPct val="100000"/>
              </a:lnSpc>
              <a:spcBef>
                <a:spcPts val="0"/>
              </a:spcBef>
              <a:spcAft>
                <a:spcPts val="1200"/>
              </a:spcAft>
            </a:pPr>
            <a:r>
              <a:rPr lang="en-US" sz="2200" dirty="0"/>
              <a:t>These slides are targeted at mid-level providers (e.g. nurses, clinical officers, physician assistants).</a:t>
            </a:r>
          </a:p>
          <a:p>
            <a:pPr>
              <a:lnSpc>
                <a:spcPct val="100000"/>
              </a:lnSpc>
              <a:spcBef>
                <a:spcPts val="0"/>
              </a:spcBef>
              <a:spcAft>
                <a:spcPts val="1200"/>
              </a:spcAft>
            </a:pPr>
            <a:r>
              <a:rPr lang="en-US" sz="2200" dirty="0"/>
              <a:t>These training materials are meant to guide training and do not replace any system for clinical supervision, quality measures, etc. </a:t>
            </a:r>
          </a:p>
          <a:p>
            <a:pPr>
              <a:lnSpc>
                <a:spcPct val="100000"/>
              </a:lnSpc>
              <a:spcBef>
                <a:spcPts val="0"/>
              </a:spcBef>
              <a:spcAft>
                <a:spcPts val="1200"/>
              </a:spcAft>
            </a:pPr>
            <a:r>
              <a:rPr lang="en-US" sz="2200" dirty="0"/>
              <a:t>They should be reviewed and adapted for context and used within broader efforts to ensure the quality of care, not in isolation.</a:t>
            </a:r>
          </a:p>
          <a:p>
            <a:pPr>
              <a:lnSpc>
                <a:spcPct val="100000"/>
              </a:lnSpc>
              <a:spcBef>
                <a:spcPts val="0"/>
              </a:spcBef>
              <a:spcAft>
                <a:spcPts val="1200"/>
              </a:spcAft>
            </a:pPr>
            <a:r>
              <a:rPr lang="en-US" sz="2200" dirty="0"/>
              <a:t>NCDI Poverty Network makes these available to guide PEN-Plus clinical training programs but does not assume any risk or liability with the use of these slides.</a:t>
            </a:r>
            <a:endParaRPr lang="en-US" sz="2200" dirty="0">
              <a:cs typeface="Calibri"/>
            </a:endParaRPr>
          </a:p>
        </p:txBody>
      </p:sp>
    </p:spTree>
    <p:extLst>
      <p:ext uri="{BB962C8B-B14F-4D97-AF65-F5344CB8AC3E}">
        <p14:creationId xmlns:p14="http://schemas.microsoft.com/office/powerpoint/2010/main" val="2692131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83ED-A6B1-B32E-7F83-BD1F4FF9E8BD}"/>
              </a:ext>
            </a:extLst>
          </p:cNvPr>
          <p:cNvSpPr>
            <a:spLocks noGrp="1"/>
          </p:cNvSpPr>
          <p:nvPr>
            <p:ph type="title"/>
          </p:nvPr>
        </p:nvSpPr>
        <p:spPr>
          <a:xfrm>
            <a:off x="446926" y="1225878"/>
            <a:ext cx="10972800" cy="713232"/>
          </a:xfrm>
        </p:spPr>
        <p:txBody>
          <a:bodyPr>
            <a:normAutofit fontScale="90000"/>
          </a:bodyPr>
          <a:lstStyle/>
          <a:p>
            <a:r>
              <a:rPr lang="en-US">
                <a:solidFill>
                  <a:schemeClr val="tx1"/>
                </a:solidFill>
                <a:latin typeface="Calibri"/>
                <a:ea typeface="Calibri Light"/>
                <a:cs typeface="Calibri Light"/>
              </a:rPr>
              <a:t>Other investigations: </a:t>
            </a:r>
            <a:r>
              <a:rPr lang="en-US" sz="2700">
                <a:ea typeface="+mj-lt"/>
                <a:cs typeface="+mj-lt"/>
              </a:rPr>
              <a:t>The following screening investigations should be routinely done to monitor patient’s clinical status and diagnose any complications</a:t>
            </a:r>
            <a:r>
              <a:rPr lang="en-US">
                <a:ea typeface="+mj-lt"/>
                <a:cs typeface="+mj-lt"/>
              </a:rPr>
              <a:t> </a:t>
            </a:r>
            <a:r>
              <a:rPr lang="en-US" sz="2700">
                <a:ea typeface="+mj-lt"/>
                <a:cs typeface="+mj-lt"/>
              </a:rPr>
              <a:t>early</a:t>
            </a:r>
            <a:endParaRPr lang="en-US" sz="2700">
              <a:solidFill>
                <a:schemeClr val="tx1"/>
              </a:solidFill>
              <a:latin typeface="Calibri"/>
            </a:endParaRPr>
          </a:p>
        </p:txBody>
      </p:sp>
      <p:graphicFrame>
        <p:nvGraphicFramePr>
          <p:cNvPr id="6" name="Content Placeholder 5">
            <a:extLst>
              <a:ext uri="{FF2B5EF4-FFF2-40B4-BE49-F238E27FC236}">
                <a16:creationId xmlns:a16="http://schemas.microsoft.com/office/drawing/2014/main" id="{E565D3E1-A612-7AA8-1E3B-F375447239E0}"/>
              </a:ext>
            </a:extLst>
          </p:cNvPr>
          <p:cNvGraphicFramePr>
            <a:graphicFrameLocks noGrp="1"/>
          </p:cNvGraphicFramePr>
          <p:nvPr>
            <p:ph idx="1"/>
            <p:extLst>
              <p:ext uri="{D42A27DB-BD31-4B8C-83A1-F6EECF244321}">
                <p14:modId xmlns:p14="http://schemas.microsoft.com/office/powerpoint/2010/main" val="372481086"/>
              </p:ext>
            </p:extLst>
          </p:nvPr>
        </p:nvGraphicFramePr>
        <p:xfrm>
          <a:off x="609600" y="2112963"/>
          <a:ext cx="10092210" cy="4114800"/>
        </p:xfrm>
        <a:graphic>
          <a:graphicData uri="http://schemas.openxmlformats.org/drawingml/2006/table">
            <a:tbl>
              <a:tblPr firstRow="1" firstCol="1" bandRow="1">
                <a:tableStyleId>{5C22544A-7EE6-4342-B048-85BDC9FD1C3A}</a:tableStyleId>
              </a:tblPr>
              <a:tblGrid>
                <a:gridCol w="5939747">
                  <a:extLst>
                    <a:ext uri="{9D8B030D-6E8A-4147-A177-3AD203B41FA5}">
                      <a16:colId xmlns:a16="http://schemas.microsoft.com/office/drawing/2014/main" val="987777277"/>
                    </a:ext>
                  </a:extLst>
                </a:gridCol>
                <a:gridCol w="1872892">
                  <a:extLst>
                    <a:ext uri="{9D8B030D-6E8A-4147-A177-3AD203B41FA5}">
                      <a16:colId xmlns:a16="http://schemas.microsoft.com/office/drawing/2014/main" val="3644134346"/>
                    </a:ext>
                  </a:extLst>
                </a:gridCol>
                <a:gridCol w="2279571">
                  <a:extLst>
                    <a:ext uri="{9D8B030D-6E8A-4147-A177-3AD203B41FA5}">
                      <a16:colId xmlns:a16="http://schemas.microsoft.com/office/drawing/2014/main" val="237351116"/>
                    </a:ext>
                  </a:extLst>
                </a:gridCol>
              </a:tblGrid>
              <a:tr h="0">
                <a:tc>
                  <a:txBody>
                    <a:bodyPr/>
                    <a:lstStyle/>
                    <a:p>
                      <a:pPr algn="ctr">
                        <a:spcAft>
                          <a:spcPts val="0"/>
                        </a:spcAft>
                      </a:pPr>
                      <a:r>
                        <a:rPr lang="en-US" sz="1800">
                          <a:solidFill>
                            <a:schemeClr val="tx1"/>
                          </a:solidFill>
                          <a:effectLst/>
                        </a:rPr>
                        <a:t>Investigations</a:t>
                      </a:r>
                    </a:p>
                  </a:txBody>
                  <a:tcPr marL="68580" marR="68580" marT="0" marB="0">
                    <a:lnB w="12700">
                      <a:solidFill>
                        <a:schemeClr val="tx1"/>
                      </a:solidFill>
                    </a:lnB>
                  </a:tcPr>
                </a:tc>
                <a:tc>
                  <a:txBody>
                    <a:bodyPr/>
                    <a:lstStyle/>
                    <a:p>
                      <a:pPr algn="ctr">
                        <a:spcAft>
                          <a:spcPts val="0"/>
                        </a:spcAft>
                      </a:pPr>
                      <a:r>
                        <a:rPr lang="en-US" sz="1800">
                          <a:solidFill>
                            <a:schemeClr val="tx1"/>
                          </a:solidFill>
                          <a:effectLst/>
                        </a:rPr>
                        <a:t>Age</a:t>
                      </a:r>
                    </a:p>
                  </a:txBody>
                  <a:tcPr marL="68580" marR="68580" marT="0" marB="0">
                    <a:lnB w="12700">
                      <a:solidFill>
                        <a:schemeClr val="tx1"/>
                      </a:solidFill>
                    </a:lnB>
                  </a:tcPr>
                </a:tc>
                <a:tc>
                  <a:txBody>
                    <a:bodyPr/>
                    <a:lstStyle/>
                    <a:p>
                      <a:pPr algn="ctr">
                        <a:spcAft>
                          <a:spcPts val="0"/>
                        </a:spcAft>
                      </a:pPr>
                      <a:r>
                        <a:rPr lang="en-US" sz="1800">
                          <a:solidFill>
                            <a:schemeClr val="tx1"/>
                          </a:solidFill>
                          <a:effectLst/>
                        </a:rPr>
                        <a:t>Frequency</a:t>
                      </a:r>
                    </a:p>
                  </a:txBody>
                  <a:tcPr marL="68580" marR="68580" marT="0" marB="0">
                    <a:lnB w="12700">
                      <a:solidFill>
                        <a:schemeClr val="tx1"/>
                      </a:solidFill>
                    </a:lnB>
                  </a:tcPr>
                </a:tc>
                <a:extLst>
                  <a:ext uri="{0D108BD9-81ED-4DB2-BD59-A6C34878D82A}">
                    <a16:rowId xmlns:a16="http://schemas.microsoft.com/office/drawing/2014/main" val="3405818710"/>
                  </a:ext>
                </a:extLst>
              </a:tr>
              <a:tr h="0">
                <a:tc>
                  <a:txBody>
                    <a:bodyPr/>
                    <a:lstStyle/>
                    <a:p>
                      <a:pPr algn="just">
                        <a:spcAft>
                          <a:spcPts val="0"/>
                        </a:spcAft>
                      </a:pPr>
                      <a:r>
                        <a:rPr lang="en-US" sz="1800" b="0">
                          <a:solidFill>
                            <a:schemeClr val="tx1"/>
                          </a:solidFill>
                          <a:effectLst/>
                        </a:rPr>
                        <a:t>Interval history, physical exam, monitoring spleen size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algn="ctr">
                        <a:spcAft>
                          <a:spcPts val="0"/>
                        </a:spcAft>
                      </a:pPr>
                      <a:r>
                        <a:rPr lang="en-US" sz="1800">
                          <a:effectLst/>
                        </a:rPr>
                        <a:t>All ages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1800">
                          <a:effectLst/>
                        </a:rPr>
                        <a:t>Every 3 months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59635670"/>
                  </a:ext>
                </a:extLst>
              </a:tr>
              <a:tr h="0">
                <a:tc rowSpan="2">
                  <a:txBody>
                    <a:bodyPr/>
                    <a:lstStyle/>
                    <a:p>
                      <a:pPr algn="just">
                        <a:spcAft>
                          <a:spcPts val="0"/>
                        </a:spcAft>
                      </a:pPr>
                      <a:r>
                        <a:rPr lang="en-US" sz="1800" b="0">
                          <a:solidFill>
                            <a:schemeClr val="tx1"/>
                          </a:solidFill>
                          <a:effectLst/>
                        </a:rPr>
                        <a:t>Complete blood count (CBC) or Full blood count (FBC) with differential and reticulocyte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algn="ctr">
                        <a:spcAft>
                          <a:spcPts val="0"/>
                        </a:spcAft>
                      </a:pPr>
                      <a:r>
                        <a:rPr lang="en-US" sz="1800">
                          <a:effectLst/>
                        </a:rPr>
                        <a:t>3 </a:t>
                      </a:r>
                      <a:r>
                        <a:rPr lang="en-US" sz="1800" err="1">
                          <a:effectLst/>
                        </a:rPr>
                        <a:t>mo</a:t>
                      </a:r>
                      <a:r>
                        <a:rPr lang="en-US" sz="1800">
                          <a:effectLst/>
                        </a:rPr>
                        <a:t> – 2 years old</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1800">
                          <a:effectLst/>
                        </a:rPr>
                        <a:t>Every 3 months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53397225"/>
                  </a:ext>
                </a:extLst>
              </a:tr>
              <a:tr h="0">
                <a:tc vMerge="1">
                  <a:txBody>
                    <a:bodyPr/>
                    <a:lstStyle/>
                    <a:p>
                      <a:endParaRPr lang="en-US"/>
                    </a:p>
                  </a:txBody>
                  <a:tcPr/>
                </a:tc>
                <a:tc>
                  <a:txBody>
                    <a:bodyPr/>
                    <a:lstStyle/>
                    <a:p>
                      <a:pPr algn="ctr">
                        <a:spcAft>
                          <a:spcPts val="0"/>
                        </a:spcAft>
                      </a:pPr>
                      <a:r>
                        <a:rPr lang="en-US" sz="1800">
                          <a:effectLst/>
                        </a:rPr>
                        <a:t>≥ 2 years old</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1800">
                          <a:effectLst/>
                        </a:rPr>
                        <a:t>Every 6 months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000205497"/>
                  </a:ext>
                </a:extLst>
              </a:tr>
              <a:tr h="0">
                <a:tc>
                  <a:txBody>
                    <a:bodyPr/>
                    <a:lstStyle/>
                    <a:p>
                      <a:pPr algn="just">
                        <a:spcAft>
                          <a:spcPts val="0"/>
                        </a:spcAft>
                      </a:pPr>
                      <a:r>
                        <a:rPr lang="en-US" sz="1800" b="0">
                          <a:solidFill>
                            <a:schemeClr val="tx1"/>
                          </a:solidFill>
                          <a:effectLst/>
                        </a:rPr>
                        <a:t>Renal function test  (Urea &amp; Creatinine)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rowSpan="3">
                  <a:txBody>
                    <a:bodyPr/>
                    <a:lstStyle/>
                    <a:p>
                      <a:pPr algn="ctr">
                        <a:spcAft>
                          <a:spcPts val="0"/>
                        </a:spcAft>
                      </a:pPr>
                      <a:r>
                        <a:rPr lang="en-US" sz="1800">
                          <a:effectLst/>
                        </a:rPr>
                        <a:t>≥ 1 year old</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rowSpan="3">
                  <a:txBody>
                    <a:bodyPr/>
                    <a:lstStyle/>
                    <a:p>
                      <a:pPr algn="ctr">
                        <a:spcAft>
                          <a:spcPts val="0"/>
                        </a:spcAft>
                      </a:pPr>
                      <a:r>
                        <a:rPr lang="en-US" sz="1800">
                          <a:effectLst/>
                        </a:rPr>
                        <a:t>Every year</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831256"/>
                  </a:ext>
                </a:extLst>
              </a:tr>
              <a:tr h="0">
                <a:tc>
                  <a:txBody>
                    <a:bodyPr/>
                    <a:lstStyle/>
                    <a:p>
                      <a:pPr algn="just">
                        <a:spcAft>
                          <a:spcPts val="0"/>
                        </a:spcAft>
                      </a:pPr>
                      <a:r>
                        <a:rPr lang="en-US" sz="1800" b="0">
                          <a:solidFill>
                            <a:schemeClr val="tx1"/>
                          </a:solidFill>
                          <a:effectLst/>
                        </a:rPr>
                        <a:t>Urinalysis</a:t>
                      </a:r>
                    </a:p>
                  </a:txBody>
                  <a:tcPr marL="68580" marR="68580" marT="0" marB="0">
                    <a:lnL w="12700">
                      <a:solidFill>
                        <a:schemeClr val="tx1"/>
                      </a:solidFill>
                    </a:lnL>
                    <a:lnT w="12700">
                      <a:solidFill>
                        <a:schemeClr val="tx1"/>
                      </a:solidFill>
                    </a:lnT>
                    <a:lnB w="12700">
                      <a:solidFill>
                        <a:schemeClr val="tx1"/>
                      </a:solidFill>
                    </a:lnB>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88050747"/>
                  </a:ext>
                </a:extLst>
              </a:tr>
              <a:tr h="0">
                <a:tc>
                  <a:txBody>
                    <a:bodyPr/>
                    <a:lstStyle/>
                    <a:p>
                      <a:pPr algn="just">
                        <a:spcAft>
                          <a:spcPts val="0"/>
                        </a:spcAft>
                      </a:pPr>
                      <a:r>
                        <a:rPr lang="en-US" sz="1800" b="0">
                          <a:solidFill>
                            <a:schemeClr val="tx1"/>
                          </a:solidFill>
                          <a:effectLst/>
                        </a:rPr>
                        <a:t>Liver function tests (AST, ALT, total and conjugated bilirubin).</a:t>
                      </a:r>
                    </a:p>
                  </a:txBody>
                  <a:tcPr marL="68580" marR="68580" marT="0" marB="0">
                    <a:lnL w="12700">
                      <a:solidFill>
                        <a:schemeClr val="tx1"/>
                      </a:solidFill>
                    </a:lnL>
                    <a:lnT w="12700">
                      <a:solidFill>
                        <a:schemeClr val="tx1"/>
                      </a:solidFill>
                    </a:lnT>
                    <a:lnB w="12700">
                      <a:solidFill>
                        <a:schemeClr val="tx1"/>
                      </a:solidFill>
                    </a:lnB>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98170695"/>
                  </a:ext>
                </a:extLst>
              </a:tr>
              <a:tr h="0">
                <a:tc>
                  <a:txBody>
                    <a:bodyPr/>
                    <a:lstStyle/>
                    <a:p>
                      <a:pPr algn="just">
                        <a:spcAft>
                          <a:spcPts val="0"/>
                        </a:spcAft>
                      </a:pPr>
                      <a:r>
                        <a:rPr lang="en-US" sz="1800" b="0">
                          <a:solidFill>
                            <a:schemeClr val="tx1"/>
                          </a:solidFill>
                          <a:effectLst/>
                        </a:rPr>
                        <a:t>Hepatitis B &amp; HIV</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algn="ctr">
                        <a:spcAft>
                          <a:spcPts val="0"/>
                        </a:spcAft>
                      </a:pPr>
                      <a:r>
                        <a:rPr lang="en-US" sz="1800">
                          <a:effectLst/>
                        </a:rPr>
                        <a:t>All ages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1800">
                          <a:effectLst/>
                        </a:rPr>
                        <a:t>At time of enrollment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74865454"/>
                  </a:ext>
                </a:extLst>
              </a:tr>
              <a:tr h="0">
                <a:tc>
                  <a:txBody>
                    <a:bodyPr/>
                    <a:lstStyle/>
                    <a:p>
                      <a:pPr algn="just">
                        <a:spcAft>
                          <a:spcPts val="0"/>
                        </a:spcAft>
                      </a:pPr>
                      <a:r>
                        <a:rPr lang="en-US" sz="1800" b="0">
                          <a:solidFill>
                            <a:schemeClr val="tx1"/>
                          </a:solidFill>
                          <a:effectLst/>
                        </a:rPr>
                        <a:t>Ophthalmologic fundoscopic exam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algn="ctr">
                        <a:spcAft>
                          <a:spcPts val="0"/>
                        </a:spcAft>
                      </a:pPr>
                      <a:r>
                        <a:rPr lang="en-US" sz="1800">
                          <a:effectLst/>
                        </a:rPr>
                        <a:t>≥10 years old</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1800">
                          <a:effectLst/>
                        </a:rPr>
                        <a:t>Every 1-2 years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71631791"/>
                  </a:ext>
                </a:extLst>
              </a:tr>
              <a:tr h="0">
                <a:tc>
                  <a:txBody>
                    <a:bodyPr/>
                    <a:lstStyle/>
                    <a:p>
                      <a:pPr algn="just">
                        <a:spcAft>
                          <a:spcPts val="0"/>
                        </a:spcAft>
                      </a:pPr>
                      <a:r>
                        <a:rPr lang="en-US" sz="1800" b="0">
                          <a:solidFill>
                            <a:schemeClr val="tx1"/>
                          </a:solidFill>
                          <a:effectLst/>
                        </a:rPr>
                        <a:t>Scoliosis screening</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algn="ctr">
                        <a:spcAft>
                          <a:spcPts val="0"/>
                        </a:spcAft>
                      </a:pPr>
                      <a:r>
                        <a:rPr lang="en-US" sz="1800">
                          <a:effectLst/>
                        </a:rPr>
                        <a:t>≤18 years old</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1800">
                          <a:effectLst/>
                        </a:rPr>
                        <a:t>Every 1 year</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244489086"/>
                  </a:ext>
                </a:extLst>
              </a:tr>
              <a:tr h="0">
                <a:tc>
                  <a:txBody>
                    <a:bodyPr/>
                    <a:lstStyle/>
                    <a:p>
                      <a:r>
                        <a:rPr lang="en-US" sz="1800" b="0">
                          <a:solidFill>
                            <a:schemeClr val="tx1"/>
                          </a:solidFill>
                          <a:effectLst/>
                        </a:rPr>
                        <a:t>Transcranial Doppler Ultrasound</a:t>
                      </a:r>
                      <a:r>
                        <a:rPr lang="en-US" sz="1050" b="0">
                          <a:solidFill>
                            <a:schemeClr val="tx1"/>
                          </a:solidFill>
                          <a:effectLst/>
                        </a:rPr>
                        <a:t> </a:t>
                      </a:r>
                      <a:r>
                        <a:rPr lang="en-US" sz="1800" b="0">
                          <a:solidFill>
                            <a:schemeClr val="tx1"/>
                          </a:solidFill>
                          <a:effectLst/>
                        </a:rPr>
                        <a:t> ( In sites  where it is available)  in order to evaluate risk for stroke. </a:t>
                      </a:r>
                    </a:p>
                    <a:p>
                      <a:r>
                        <a:rPr lang="en-US" sz="1800" b="0">
                          <a:solidFill>
                            <a:schemeClr val="tx1"/>
                          </a:solidFill>
                          <a:effectLst/>
                        </a:rPr>
                        <a:t>If the risk is detected, transfusion should be scheduled on a regular basis to reduce the % of hemoglobin S in the blood flow.</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a:spcAft>
                          <a:spcPts val="0"/>
                        </a:spcAft>
                      </a:pPr>
                      <a:r>
                        <a:rPr lang="en-US" sz="1800">
                          <a:effectLst/>
                        </a:rPr>
                        <a:t>From the age of 2 years</a:t>
                      </a:r>
                      <a:r>
                        <a:rPr lang="en-US" sz="2000">
                          <a:effectLst/>
                        </a:rPr>
                        <a:t>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1800">
                          <a:effectLst/>
                        </a:rPr>
                        <a:t>Every 1 year</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7985651"/>
                  </a:ext>
                </a:extLst>
              </a:tr>
            </a:tbl>
          </a:graphicData>
        </a:graphic>
      </p:graphicFrame>
    </p:spTree>
    <p:extLst>
      <p:ext uri="{BB962C8B-B14F-4D97-AF65-F5344CB8AC3E}">
        <p14:creationId xmlns:p14="http://schemas.microsoft.com/office/powerpoint/2010/main" val="3407090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7D99-1EA3-DC60-CE8C-23CF10E72A38}"/>
              </a:ext>
            </a:extLst>
          </p:cNvPr>
          <p:cNvSpPr>
            <a:spLocks noGrp="1"/>
          </p:cNvSpPr>
          <p:nvPr>
            <p:ph type="title"/>
          </p:nvPr>
        </p:nvSpPr>
        <p:spPr/>
        <p:txBody>
          <a:bodyPr/>
          <a:lstStyle/>
          <a:p>
            <a:r>
              <a:rPr lang="en-US">
                <a:solidFill>
                  <a:schemeClr val="tx1"/>
                </a:solidFill>
                <a:latin typeface="Calibri"/>
                <a:ea typeface="+mj-lt"/>
                <a:cs typeface="+mj-lt"/>
              </a:rPr>
              <a:t>Clinical Interventions</a:t>
            </a:r>
            <a:r>
              <a:rPr lang="en-US">
                <a:solidFill>
                  <a:schemeClr val="tx1"/>
                </a:solidFill>
                <a:latin typeface="Calibri"/>
                <a:ea typeface="Calibri Light"/>
                <a:cs typeface="Calibri Light"/>
              </a:rPr>
              <a:t> </a:t>
            </a:r>
            <a:endParaRPr lang="en-US">
              <a:solidFill>
                <a:schemeClr val="tx1"/>
              </a:solidFill>
              <a:latin typeface="Calibri Light" panose="020F0302020204030204"/>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3BA7FCC9-5B40-B53C-C4D9-75D60C273257}"/>
              </a:ext>
            </a:extLst>
          </p:cNvPr>
          <p:cNvSpPr>
            <a:spLocks noGrp="1"/>
          </p:cNvSpPr>
          <p:nvPr>
            <p:ph idx="1"/>
          </p:nvPr>
        </p:nvSpPr>
        <p:spPr/>
        <p:txBody>
          <a:bodyPr vert="horz" lIns="91440" tIns="45720" rIns="91440" bIns="45720" rtlCol="0" anchor="t">
            <a:normAutofit/>
          </a:bodyPr>
          <a:lstStyle/>
          <a:p>
            <a:r>
              <a:rPr lang="en-US">
                <a:ea typeface="+mn-lt"/>
                <a:cs typeface="+mn-lt"/>
              </a:rPr>
              <a:t>Clinical interventions range from mitigation of the disease to potential cures.</a:t>
            </a:r>
            <a:endParaRPr lang="en-US">
              <a:ea typeface="Calibri" panose="020F0502020204030204"/>
              <a:cs typeface="Calibri" panose="020F0502020204030204"/>
            </a:endParaRPr>
          </a:p>
          <a:p>
            <a:r>
              <a:rPr lang="en-US">
                <a:ea typeface="+mn-lt"/>
                <a:cs typeface="+mn-lt"/>
              </a:rPr>
              <a:t>While many clinical interventions exist, access can be limited due to health system capacity and cost of the interventions</a:t>
            </a:r>
            <a:endParaRPr lang="en-US"/>
          </a:p>
        </p:txBody>
      </p:sp>
      <p:sp>
        <p:nvSpPr>
          <p:cNvPr id="4" name="Text Placeholder 3">
            <a:extLst>
              <a:ext uri="{FF2B5EF4-FFF2-40B4-BE49-F238E27FC236}">
                <a16:creationId xmlns:a16="http://schemas.microsoft.com/office/drawing/2014/main" id="{A6D6A19A-03FF-6AB9-C210-9B6AE1AAE49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04999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0D0FE87-7BE3-3C15-D803-B64AF7EA4AFB}"/>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52328" y="1059163"/>
            <a:ext cx="10237321" cy="5742713"/>
          </a:xfrm>
        </p:spPr>
      </p:pic>
      <p:sp>
        <p:nvSpPr>
          <p:cNvPr id="4" name="Text Placeholder 3">
            <a:extLst>
              <a:ext uri="{FF2B5EF4-FFF2-40B4-BE49-F238E27FC236}">
                <a16:creationId xmlns:a16="http://schemas.microsoft.com/office/drawing/2014/main" id="{B4CF5198-F642-E87A-97F1-F4E51FC1C99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21914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23BBA-4FFD-7D42-F8F7-E43A924C9488}"/>
              </a:ext>
            </a:extLst>
          </p:cNvPr>
          <p:cNvSpPr>
            <a:spLocks noGrp="1"/>
          </p:cNvSpPr>
          <p:nvPr>
            <p:ph type="title"/>
          </p:nvPr>
        </p:nvSpPr>
        <p:spPr/>
        <p:txBody>
          <a:bodyPr/>
          <a:lstStyle/>
          <a:p>
            <a:r>
              <a:rPr lang="en-US">
                <a:solidFill>
                  <a:schemeClr val="tx1"/>
                </a:solidFill>
                <a:latin typeface="Calibri"/>
                <a:ea typeface="+mj-lt"/>
                <a:cs typeface="+mj-lt"/>
              </a:rPr>
              <a:t>Clinical Ways to Mitigate Sickle Cell Disease</a:t>
            </a:r>
          </a:p>
        </p:txBody>
      </p:sp>
      <p:sp>
        <p:nvSpPr>
          <p:cNvPr id="3" name="Content Placeholder 2">
            <a:extLst>
              <a:ext uri="{FF2B5EF4-FFF2-40B4-BE49-F238E27FC236}">
                <a16:creationId xmlns:a16="http://schemas.microsoft.com/office/drawing/2014/main" id="{AE590BDC-49F5-705A-4591-DBEC64252016}"/>
              </a:ext>
            </a:extLst>
          </p:cNvPr>
          <p:cNvSpPr>
            <a:spLocks noGrp="1"/>
          </p:cNvSpPr>
          <p:nvPr>
            <p:ph idx="1"/>
          </p:nvPr>
        </p:nvSpPr>
        <p:spPr/>
        <p:txBody>
          <a:bodyPr vert="horz" lIns="91440" tIns="45720" rIns="91440" bIns="45720" rtlCol="0" anchor="t">
            <a:normAutofit/>
          </a:bodyPr>
          <a:lstStyle/>
          <a:p>
            <a:r>
              <a:rPr lang="en-US">
                <a:ea typeface="+mn-lt"/>
                <a:cs typeface="+mn-lt"/>
              </a:rPr>
              <a:t>Immunizations</a:t>
            </a:r>
          </a:p>
          <a:p>
            <a:r>
              <a:rPr lang="en-US">
                <a:ea typeface="+mn-lt"/>
                <a:cs typeface="+mn-lt"/>
              </a:rPr>
              <a:t>Medicine to take to prevent infections and other diseases</a:t>
            </a:r>
          </a:p>
          <a:p>
            <a:pPr lvl="1"/>
            <a:r>
              <a:rPr lang="en-US">
                <a:ea typeface="+mn-lt"/>
                <a:cs typeface="+mn-lt"/>
              </a:rPr>
              <a:t>Penicillin – antibiotic prophylaxis</a:t>
            </a:r>
          </a:p>
          <a:p>
            <a:pPr lvl="1"/>
            <a:r>
              <a:rPr lang="en-US">
                <a:ea typeface="+mn-lt"/>
                <a:cs typeface="+mn-lt"/>
              </a:rPr>
              <a:t>Malaria prevention – prophylaxis and treated bed nets</a:t>
            </a:r>
          </a:p>
          <a:p>
            <a:pPr lvl="1"/>
            <a:r>
              <a:rPr lang="en-US">
                <a:ea typeface="+mn-lt"/>
                <a:cs typeface="+mn-lt"/>
              </a:rPr>
              <a:t>Folic Acid – help make red blood cells</a:t>
            </a:r>
          </a:p>
          <a:p>
            <a:r>
              <a:rPr lang="en-US">
                <a:ea typeface="+mn-lt"/>
                <a:cs typeface="+mn-lt"/>
              </a:rPr>
              <a:t>Blood transfusion</a:t>
            </a:r>
          </a:p>
          <a:p>
            <a:r>
              <a:rPr lang="en-US">
                <a:ea typeface="+mn-lt"/>
                <a:cs typeface="+mn-lt"/>
              </a:rPr>
              <a:t>Limited therapeutics</a:t>
            </a:r>
          </a:p>
          <a:p>
            <a:r>
              <a:rPr lang="en-US">
                <a:ea typeface="+mn-lt"/>
                <a:cs typeface="+mn-lt"/>
              </a:rPr>
              <a:t>Bone marrow transplantation</a:t>
            </a:r>
          </a:p>
          <a:p>
            <a:endParaRPr lang="en-US">
              <a:ea typeface="Calibri"/>
              <a:cs typeface="Calibri"/>
            </a:endParaRPr>
          </a:p>
        </p:txBody>
      </p:sp>
      <p:sp>
        <p:nvSpPr>
          <p:cNvPr id="4" name="Text Placeholder 3">
            <a:extLst>
              <a:ext uri="{FF2B5EF4-FFF2-40B4-BE49-F238E27FC236}">
                <a16:creationId xmlns:a16="http://schemas.microsoft.com/office/drawing/2014/main" id="{28429333-976E-C108-C975-34483757E2E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04008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8E06-1A31-6397-BBAB-CE74FFBE17A1}"/>
              </a:ext>
            </a:extLst>
          </p:cNvPr>
          <p:cNvSpPr>
            <a:spLocks noGrp="1"/>
          </p:cNvSpPr>
          <p:nvPr>
            <p:ph type="title"/>
          </p:nvPr>
        </p:nvSpPr>
        <p:spPr/>
        <p:txBody>
          <a:bodyPr/>
          <a:lstStyle/>
          <a:p>
            <a:r>
              <a:rPr lang="en-US">
                <a:solidFill>
                  <a:schemeClr val="tx1"/>
                </a:solidFill>
                <a:latin typeface="Calibri"/>
                <a:ea typeface="Calibri Light"/>
                <a:cs typeface="Calibri Light"/>
              </a:rPr>
              <a:t>1. Immunization</a:t>
            </a:r>
            <a:endParaRPr lang="en-US">
              <a:solidFill>
                <a:schemeClr val="tx1"/>
              </a:solidFill>
              <a:latin typeface="Calibri"/>
            </a:endParaRPr>
          </a:p>
        </p:txBody>
      </p:sp>
      <p:sp>
        <p:nvSpPr>
          <p:cNvPr id="3" name="Content Placeholder 2">
            <a:extLst>
              <a:ext uri="{FF2B5EF4-FFF2-40B4-BE49-F238E27FC236}">
                <a16:creationId xmlns:a16="http://schemas.microsoft.com/office/drawing/2014/main" id="{80AC9BBC-804E-DDCF-3B84-4BAFD4E24931}"/>
              </a:ext>
            </a:extLst>
          </p:cNvPr>
          <p:cNvSpPr>
            <a:spLocks noGrp="1"/>
          </p:cNvSpPr>
          <p:nvPr>
            <p:ph idx="1"/>
          </p:nvPr>
        </p:nvSpPr>
        <p:spPr/>
        <p:txBody>
          <a:bodyPr vert="horz" lIns="91440" tIns="45720" rIns="91440" bIns="45720" rtlCol="0" anchor="t">
            <a:normAutofit/>
          </a:bodyPr>
          <a:lstStyle/>
          <a:p>
            <a:r>
              <a:rPr lang="en-US">
                <a:ea typeface="+mn-lt"/>
                <a:cs typeface="+mn-lt"/>
              </a:rPr>
              <a:t> Children with SCD should get all the vaccines as per each country </a:t>
            </a:r>
            <a:r>
              <a:rPr lang="en-US" err="1">
                <a:ea typeface="+mn-lt"/>
                <a:cs typeface="+mn-lt"/>
              </a:rPr>
              <a:t>programme</a:t>
            </a:r>
            <a:r>
              <a:rPr lang="en-US">
                <a:ea typeface="+mn-lt"/>
                <a:cs typeface="+mn-lt"/>
              </a:rPr>
              <a:t> on immunization to cover for infectious diseases that are relevant to SCD like</a:t>
            </a:r>
          </a:p>
          <a:p>
            <a:pPr lvl="1"/>
            <a:r>
              <a:rPr lang="en-US">
                <a:ea typeface="+mn-lt"/>
                <a:cs typeface="+mn-lt"/>
              </a:rPr>
              <a:t> Streptococcal pneumonia, </a:t>
            </a:r>
          </a:p>
          <a:p>
            <a:pPr lvl="1"/>
            <a:r>
              <a:rPr lang="en-US">
                <a:ea typeface="+mn-lt"/>
                <a:cs typeface="+mn-lt"/>
              </a:rPr>
              <a:t>Hemophilus influenza type B and </a:t>
            </a:r>
          </a:p>
          <a:p>
            <a:pPr lvl="1"/>
            <a:r>
              <a:rPr lang="en-US">
                <a:ea typeface="+mn-lt"/>
                <a:cs typeface="+mn-lt"/>
              </a:rPr>
              <a:t>Hepatitis B. </a:t>
            </a:r>
          </a:p>
          <a:p>
            <a:r>
              <a:rPr lang="en-US">
                <a:ea typeface="+mn-lt"/>
                <a:cs typeface="+mn-lt"/>
              </a:rPr>
              <a:t>It is however recommended that they get additional vaccines and boosters. </a:t>
            </a:r>
            <a:endParaRPr lang="en-US">
              <a:cs typeface="Calibri"/>
            </a:endParaRPr>
          </a:p>
        </p:txBody>
      </p:sp>
      <p:sp>
        <p:nvSpPr>
          <p:cNvPr id="4" name="Text Placeholder 3">
            <a:extLst>
              <a:ext uri="{FF2B5EF4-FFF2-40B4-BE49-F238E27FC236}">
                <a16:creationId xmlns:a16="http://schemas.microsoft.com/office/drawing/2014/main" id="{3D42E9F4-3F8B-7118-1E1D-501BBFF1797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0836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9413-2FC4-4C32-598C-ECF1FA33FB1E}"/>
              </a:ext>
            </a:extLst>
          </p:cNvPr>
          <p:cNvSpPr>
            <a:spLocks noGrp="1"/>
          </p:cNvSpPr>
          <p:nvPr>
            <p:ph type="title"/>
          </p:nvPr>
        </p:nvSpPr>
        <p:spPr/>
        <p:txBody>
          <a:bodyPr/>
          <a:lstStyle/>
          <a:p>
            <a:r>
              <a:rPr lang="en-US">
                <a:solidFill>
                  <a:schemeClr val="tx1"/>
                </a:solidFill>
                <a:latin typeface="Calibri"/>
                <a:cs typeface="Calibri"/>
              </a:rPr>
              <a:t>Vaccine schedule: Example from Kenya</a:t>
            </a:r>
            <a:endParaRPr lang="en-US">
              <a:solidFill>
                <a:schemeClr val="tx1"/>
              </a:solidFill>
              <a:latin typeface="Calibri Light" panose="020F0302020204030204"/>
              <a:cs typeface="Calibri Light" panose="020F0302020204030204"/>
            </a:endParaRPr>
          </a:p>
        </p:txBody>
      </p:sp>
      <p:graphicFrame>
        <p:nvGraphicFramePr>
          <p:cNvPr id="5" name="Table 5">
            <a:extLst>
              <a:ext uri="{FF2B5EF4-FFF2-40B4-BE49-F238E27FC236}">
                <a16:creationId xmlns:a16="http://schemas.microsoft.com/office/drawing/2014/main" id="{96823ABF-6D26-5C2F-B792-EEEC6BB15125}"/>
              </a:ext>
            </a:extLst>
          </p:cNvPr>
          <p:cNvGraphicFramePr>
            <a:graphicFrameLocks noGrp="1"/>
          </p:cNvGraphicFramePr>
          <p:nvPr>
            <p:ph idx="1"/>
            <p:extLst>
              <p:ext uri="{D42A27DB-BD31-4B8C-83A1-F6EECF244321}">
                <p14:modId xmlns:p14="http://schemas.microsoft.com/office/powerpoint/2010/main" val="3797196346"/>
              </p:ext>
            </p:extLst>
          </p:nvPr>
        </p:nvGraphicFramePr>
        <p:xfrm>
          <a:off x="609600" y="2112963"/>
          <a:ext cx="10972800" cy="239268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3596494862"/>
                    </a:ext>
                  </a:extLst>
                </a:gridCol>
                <a:gridCol w="5486400">
                  <a:extLst>
                    <a:ext uri="{9D8B030D-6E8A-4147-A177-3AD203B41FA5}">
                      <a16:colId xmlns:a16="http://schemas.microsoft.com/office/drawing/2014/main" val="3072823365"/>
                    </a:ext>
                  </a:extLst>
                </a:gridCol>
              </a:tblGrid>
              <a:tr h="370840">
                <a:tc>
                  <a:txBody>
                    <a:bodyPr/>
                    <a:lstStyle/>
                    <a:p>
                      <a:pPr lvl="0">
                        <a:buNone/>
                      </a:pPr>
                      <a:r>
                        <a:rPr lang="en-US" sz="1800" b="0" i="0" u="none" strike="noStrike" noProof="0">
                          <a:latin typeface="Calibri"/>
                        </a:rPr>
                        <a:t>Vaccine </a:t>
                      </a:r>
                      <a:endParaRPr lang="en-US"/>
                    </a:p>
                  </a:txBody>
                  <a:tcPr/>
                </a:tc>
                <a:tc>
                  <a:txBody>
                    <a:bodyPr/>
                    <a:lstStyle/>
                    <a:p>
                      <a:pPr lvl="0">
                        <a:buNone/>
                      </a:pPr>
                      <a:r>
                        <a:rPr lang="en-US" sz="1800" b="0" i="0" u="none" strike="noStrike" noProof="0">
                          <a:latin typeface="Calibri"/>
                        </a:rPr>
                        <a:t>Schedule </a:t>
                      </a:r>
                      <a:endParaRPr lang="en-US"/>
                    </a:p>
                  </a:txBody>
                  <a:tcPr/>
                </a:tc>
                <a:extLst>
                  <a:ext uri="{0D108BD9-81ED-4DB2-BD59-A6C34878D82A}">
                    <a16:rowId xmlns:a16="http://schemas.microsoft.com/office/drawing/2014/main" val="1004225519"/>
                  </a:ext>
                </a:extLst>
              </a:tr>
              <a:tr h="370840">
                <a:tc>
                  <a:txBody>
                    <a:bodyPr/>
                    <a:lstStyle/>
                    <a:p>
                      <a:pPr lvl="0">
                        <a:buNone/>
                      </a:pPr>
                      <a:r>
                        <a:rPr lang="en-US" sz="1800" b="0" i="0" u="none" strike="noStrike" noProof="0">
                          <a:latin typeface="Calibri"/>
                        </a:rPr>
                        <a:t>Pneumococcal Polysaccharide Vaccine (Pneumo-23) </a:t>
                      </a:r>
                      <a:endParaRPr lang="en-US"/>
                    </a:p>
                  </a:txBody>
                  <a:tcPr/>
                </a:tc>
                <a:tc>
                  <a:txBody>
                    <a:bodyPr/>
                    <a:lstStyle/>
                    <a:p>
                      <a:pPr lvl="0">
                        <a:buNone/>
                      </a:pPr>
                      <a:r>
                        <a:rPr lang="en-US" sz="1800" b="0" i="0" u="none" strike="noStrike" noProof="0">
                          <a:latin typeface="Calibri"/>
                        </a:rPr>
                        <a:t>At 2 years and once every 5years </a:t>
                      </a:r>
                      <a:endParaRPr lang="en-US"/>
                    </a:p>
                  </a:txBody>
                  <a:tcPr/>
                </a:tc>
                <a:extLst>
                  <a:ext uri="{0D108BD9-81ED-4DB2-BD59-A6C34878D82A}">
                    <a16:rowId xmlns:a16="http://schemas.microsoft.com/office/drawing/2014/main" val="330275436"/>
                  </a:ext>
                </a:extLst>
              </a:tr>
              <a:tr h="370840">
                <a:tc>
                  <a:txBody>
                    <a:bodyPr/>
                    <a:lstStyle/>
                    <a:p>
                      <a:pPr lvl="0">
                        <a:buNone/>
                      </a:pPr>
                      <a:r>
                        <a:rPr lang="en-US" sz="1800" b="0" i="0" u="none" strike="noStrike" noProof="0">
                          <a:latin typeface="Calibri"/>
                        </a:rPr>
                        <a:t>Influenza vaccine </a:t>
                      </a:r>
                      <a:endParaRPr lang="en-US"/>
                    </a:p>
                  </a:txBody>
                  <a:tcPr/>
                </a:tc>
                <a:tc>
                  <a:txBody>
                    <a:bodyPr/>
                    <a:lstStyle/>
                    <a:p>
                      <a:pPr lvl="0">
                        <a:buNone/>
                      </a:pPr>
                      <a:r>
                        <a:rPr lang="en-US" sz="1800" b="0" i="0" u="none" strike="noStrike" noProof="0">
                          <a:latin typeface="Calibri"/>
                        </a:rPr>
                        <a:t>Annually </a:t>
                      </a:r>
                      <a:endParaRPr lang="en-US"/>
                    </a:p>
                  </a:txBody>
                  <a:tcPr/>
                </a:tc>
                <a:extLst>
                  <a:ext uri="{0D108BD9-81ED-4DB2-BD59-A6C34878D82A}">
                    <a16:rowId xmlns:a16="http://schemas.microsoft.com/office/drawing/2014/main" val="514599104"/>
                  </a:ext>
                </a:extLst>
              </a:tr>
              <a:tr h="370840">
                <a:tc>
                  <a:txBody>
                    <a:bodyPr/>
                    <a:lstStyle/>
                    <a:p>
                      <a:pPr lvl="0">
                        <a:buNone/>
                      </a:pPr>
                      <a:r>
                        <a:rPr lang="en-US" sz="1800" b="0" i="0" u="none" strike="noStrike" noProof="0">
                          <a:latin typeface="Calibri"/>
                        </a:rPr>
                        <a:t>Meningococcal vaccine</a:t>
                      </a:r>
                      <a:endParaRPr lang="en-US"/>
                    </a:p>
                  </a:txBody>
                  <a:tcPr/>
                </a:tc>
                <a:tc>
                  <a:txBody>
                    <a:bodyPr/>
                    <a:lstStyle/>
                    <a:p>
                      <a:pPr lvl="0">
                        <a:buNone/>
                      </a:pPr>
                      <a:r>
                        <a:rPr lang="en-US" sz="1800" b="0" i="0" u="none" strike="noStrike" noProof="0">
                          <a:latin typeface="Calibri"/>
                        </a:rPr>
                        <a:t>2 doses for those below 2 years of age and one dose for those above 2years </a:t>
                      </a:r>
                      <a:endParaRPr lang="en-US"/>
                    </a:p>
                  </a:txBody>
                  <a:tcPr/>
                </a:tc>
                <a:extLst>
                  <a:ext uri="{0D108BD9-81ED-4DB2-BD59-A6C34878D82A}">
                    <a16:rowId xmlns:a16="http://schemas.microsoft.com/office/drawing/2014/main" val="3900333126"/>
                  </a:ext>
                </a:extLst>
              </a:tr>
              <a:tr h="370840">
                <a:tc>
                  <a:txBody>
                    <a:bodyPr/>
                    <a:lstStyle/>
                    <a:p>
                      <a:pPr lvl="0">
                        <a:buNone/>
                      </a:pPr>
                      <a:r>
                        <a:rPr lang="en-US" sz="1800" b="0" i="0" u="none" strike="noStrike" noProof="0">
                          <a:latin typeface="Calibri"/>
                        </a:rPr>
                        <a:t>Hemophilus influenza type B </a:t>
                      </a:r>
                      <a:endParaRPr lang="en-US"/>
                    </a:p>
                  </a:txBody>
                  <a:tcPr/>
                </a:tc>
                <a:tc>
                  <a:txBody>
                    <a:bodyPr/>
                    <a:lstStyle/>
                    <a:p>
                      <a:pPr lvl="0" algn="l">
                        <a:lnSpc>
                          <a:spcPct val="100000"/>
                        </a:lnSpc>
                        <a:spcBef>
                          <a:spcPts val="0"/>
                        </a:spcBef>
                        <a:spcAft>
                          <a:spcPts val="0"/>
                        </a:spcAft>
                        <a:buNone/>
                      </a:pPr>
                      <a:r>
                        <a:rPr lang="en-US" sz="1800" b="0" i="0" u="none" strike="noStrike" noProof="0">
                          <a:latin typeface="Calibri"/>
                        </a:rPr>
                        <a:t>Booster at 18months</a:t>
                      </a:r>
                      <a:endParaRPr lang="en-US" sz="1800" b="1" i="0" u="none" strike="noStrike" noProof="0">
                        <a:latin typeface="Calibri"/>
                      </a:endParaRPr>
                    </a:p>
                    <a:p>
                      <a:pPr lvl="0">
                        <a:buNone/>
                      </a:pPr>
                      <a:endParaRPr lang="en-US"/>
                    </a:p>
                  </a:txBody>
                  <a:tcPr/>
                </a:tc>
                <a:extLst>
                  <a:ext uri="{0D108BD9-81ED-4DB2-BD59-A6C34878D82A}">
                    <a16:rowId xmlns:a16="http://schemas.microsoft.com/office/drawing/2014/main" val="690827484"/>
                  </a:ext>
                </a:extLst>
              </a:tr>
            </a:tbl>
          </a:graphicData>
        </a:graphic>
      </p:graphicFrame>
      <p:sp>
        <p:nvSpPr>
          <p:cNvPr id="4" name="Text Placeholder 3">
            <a:extLst>
              <a:ext uri="{FF2B5EF4-FFF2-40B4-BE49-F238E27FC236}">
                <a16:creationId xmlns:a16="http://schemas.microsoft.com/office/drawing/2014/main" id="{4EF410E9-078E-CD29-8F72-382A90E1C00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16020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40C-C33A-BCEB-0D2A-C1472B096A87}"/>
              </a:ext>
            </a:extLst>
          </p:cNvPr>
          <p:cNvSpPr>
            <a:spLocks noGrp="1"/>
          </p:cNvSpPr>
          <p:nvPr>
            <p:ph type="title"/>
          </p:nvPr>
        </p:nvSpPr>
        <p:spPr/>
        <p:txBody>
          <a:bodyPr/>
          <a:lstStyle/>
          <a:p>
            <a:r>
              <a:rPr lang="en-US" b="1">
                <a:cs typeface="Calibri Light"/>
              </a:rPr>
              <a:t>Immunization, cont'd</a:t>
            </a:r>
            <a:endParaRPr lang="en-US">
              <a:cs typeface="Calibri Light" panose="020F0302020204030204"/>
            </a:endParaRPr>
          </a:p>
        </p:txBody>
      </p:sp>
      <p:sp>
        <p:nvSpPr>
          <p:cNvPr id="3" name="Content Placeholder 2">
            <a:extLst>
              <a:ext uri="{FF2B5EF4-FFF2-40B4-BE49-F238E27FC236}">
                <a16:creationId xmlns:a16="http://schemas.microsoft.com/office/drawing/2014/main" id="{DAF865FE-B086-F8F7-33E3-9BEC7FB3567F}"/>
              </a:ext>
            </a:extLst>
          </p:cNvPr>
          <p:cNvSpPr>
            <a:spLocks noGrp="1"/>
          </p:cNvSpPr>
          <p:nvPr>
            <p:ph idx="1"/>
          </p:nvPr>
        </p:nvSpPr>
        <p:spPr>
          <a:xfrm>
            <a:off x="609600" y="2112264"/>
            <a:ext cx="11028829" cy="4602483"/>
          </a:xfrm>
        </p:spPr>
        <p:txBody>
          <a:bodyPr vert="horz" lIns="91440" tIns="45720" rIns="91440" bIns="45720" rtlCol="0" anchor="t">
            <a:normAutofit/>
          </a:bodyPr>
          <a:lstStyle/>
          <a:p>
            <a:r>
              <a:rPr lang="en-US">
                <a:cs typeface="Calibri"/>
              </a:rPr>
              <a:t>In states where Pentavalent vaccines ( Hep B, </a:t>
            </a:r>
            <a:r>
              <a:rPr lang="en-US" err="1">
                <a:cs typeface="Calibri"/>
              </a:rPr>
              <a:t>Haemophilus</a:t>
            </a:r>
            <a:r>
              <a:rPr lang="en-US">
                <a:cs typeface="Calibri"/>
              </a:rPr>
              <a:t> Influenza, DPT) are used ,the schedule below is advised:</a:t>
            </a:r>
          </a:p>
          <a:p>
            <a:endParaRPr lang="en-US">
              <a:cs typeface="Calibri"/>
            </a:endParaRPr>
          </a:p>
        </p:txBody>
      </p:sp>
      <p:pic>
        <p:nvPicPr>
          <p:cNvPr id="5" name="Picture 5" descr="Table&#10;&#10;Description automatically generated">
            <a:extLst>
              <a:ext uri="{FF2B5EF4-FFF2-40B4-BE49-F238E27FC236}">
                <a16:creationId xmlns:a16="http://schemas.microsoft.com/office/drawing/2014/main" id="{24B257FB-3841-55ED-36E1-81D32B30F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41" y="3053204"/>
            <a:ext cx="6429935" cy="3721150"/>
          </a:xfrm>
          <a:prstGeom prst="rect">
            <a:avLst/>
          </a:prstGeom>
        </p:spPr>
      </p:pic>
    </p:spTree>
    <p:extLst>
      <p:ext uri="{BB962C8B-B14F-4D97-AF65-F5344CB8AC3E}">
        <p14:creationId xmlns:p14="http://schemas.microsoft.com/office/powerpoint/2010/main" val="4269414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51D53B-3442-5EB4-A8E6-D2DA401015E6}"/>
              </a:ext>
            </a:extLst>
          </p:cNvPr>
          <p:cNvSpPr>
            <a:spLocks noGrp="1"/>
          </p:cNvSpPr>
          <p:nvPr>
            <p:ph type="body" sz="quarter" idx="13"/>
          </p:nvPr>
        </p:nvSpPr>
        <p:spPr/>
        <p:txBody>
          <a:bodyPr/>
          <a:lstStyle/>
          <a:p>
            <a:endParaRPr lang="en-US"/>
          </a:p>
        </p:txBody>
      </p:sp>
      <p:sp>
        <p:nvSpPr>
          <p:cNvPr id="6" name="Title 1">
            <a:extLst>
              <a:ext uri="{FF2B5EF4-FFF2-40B4-BE49-F238E27FC236}">
                <a16:creationId xmlns:a16="http://schemas.microsoft.com/office/drawing/2014/main" id="{73FC89D7-4EDE-FB34-0AC1-B8F80DBE8142}"/>
              </a:ext>
            </a:extLst>
          </p:cNvPr>
          <p:cNvSpPr txBox="1">
            <a:spLocks/>
          </p:cNvSpPr>
          <p:nvPr/>
        </p:nvSpPr>
        <p:spPr>
          <a:xfrm>
            <a:off x="832207" y="2356036"/>
            <a:ext cx="10972800" cy="15009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203864"/>
                </a:solidFill>
                <a:latin typeface="+mj-lt"/>
                <a:ea typeface="+mj-ea"/>
                <a:cs typeface="+mj-cs"/>
              </a:defRPr>
            </a:lvl1pPr>
          </a:lstStyle>
          <a:p>
            <a:r>
              <a:rPr lang="en-US" b="1">
                <a:solidFill>
                  <a:schemeClr val="tx1"/>
                </a:solidFill>
                <a:latin typeface="Calibri"/>
                <a:ea typeface="+mj-lt"/>
                <a:cs typeface="+mj-lt"/>
              </a:rPr>
              <a:t>2. Medicines for the prevention of complications</a:t>
            </a:r>
            <a:endParaRPr lang="en-US">
              <a:solidFill>
                <a:schemeClr val="tx1"/>
              </a:solidFill>
              <a:latin typeface="Calibri Light" panose="020F0302020204030204"/>
              <a:ea typeface="Calibri Light" panose="020F0302020204030204"/>
              <a:cs typeface="Calibri Light" panose="020F0302020204030204"/>
            </a:endParaRPr>
          </a:p>
        </p:txBody>
      </p:sp>
    </p:spTree>
    <p:extLst>
      <p:ext uri="{BB962C8B-B14F-4D97-AF65-F5344CB8AC3E}">
        <p14:creationId xmlns:p14="http://schemas.microsoft.com/office/powerpoint/2010/main" val="2553435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DC1F-94CC-96AC-E651-0A309D9AA8F9}"/>
              </a:ext>
            </a:extLst>
          </p:cNvPr>
          <p:cNvSpPr>
            <a:spLocks noGrp="1"/>
          </p:cNvSpPr>
          <p:nvPr>
            <p:ph type="title"/>
          </p:nvPr>
        </p:nvSpPr>
        <p:spPr/>
        <p:txBody>
          <a:bodyPr/>
          <a:lstStyle/>
          <a:p>
            <a:r>
              <a:rPr lang="en-US" b="1">
                <a:solidFill>
                  <a:schemeClr val="tx1"/>
                </a:solidFill>
                <a:latin typeface="Calibri"/>
                <a:ea typeface="+mj-lt"/>
                <a:cs typeface="+mj-lt"/>
              </a:rPr>
              <a:t> a. Penicillin </a:t>
            </a:r>
            <a:endParaRPr lang="en-US">
              <a:solidFill>
                <a:schemeClr val="tx1"/>
              </a:solidFill>
              <a:latin typeface="Calibri Light" panose="020F0302020204030204"/>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E3797898-2AEA-6C52-0680-91A0D8160CC1}"/>
              </a:ext>
            </a:extLst>
          </p:cNvPr>
          <p:cNvSpPr>
            <a:spLocks noGrp="1"/>
          </p:cNvSpPr>
          <p:nvPr>
            <p:ph idx="1"/>
          </p:nvPr>
        </p:nvSpPr>
        <p:spPr>
          <a:xfrm>
            <a:off x="609600" y="1906781"/>
            <a:ext cx="10972800" cy="4818038"/>
          </a:xfrm>
        </p:spPr>
        <p:txBody>
          <a:bodyPr vert="horz" lIns="91440" tIns="45720" rIns="91440" bIns="45720" rtlCol="0" anchor="t">
            <a:normAutofit lnSpcReduction="10000"/>
          </a:bodyPr>
          <a:lstStyle/>
          <a:p>
            <a:r>
              <a:rPr lang="en-US">
                <a:ea typeface="+mn-lt"/>
                <a:cs typeface="+mn-lt"/>
              </a:rPr>
              <a:t>Daily penicillin improves life expectancy in children with SCD. It is needed in all children younger than 5 years old to prevent infection. </a:t>
            </a: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mn-lt"/>
              <a:cs typeface="+mn-lt"/>
            </a:endParaRPr>
          </a:p>
          <a:p>
            <a:r>
              <a:rPr lang="en-US">
                <a:ea typeface="+mn-lt"/>
                <a:cs typeface="+mn-lt"/>
              </a:rPr>
              <a:t>Penicillin is discontinued at 5 years old if the child received the routine pneumococcal vaccine  </a:t>
            </a:r>
          </a:p>
          <a:p>
            <a:r>
              <a:rPr lang="en-US">
                <a:ea typeface="+mn-lt"/>
                <a:cs typeface="+mn-lt"/>
              </a:rPr>
              <a:t>Patients with penicillin hypersensitivity may use Erythromycin</a:t>
            </a:r>
            <a:endParaRPr lang="en-US">
              <a:ea typeface="Calibri"/>
              <a:cs typeface="Calibri"/>
            </a:endParaRPr>
          </a:p>
          <a:p>
            <a:endParaRPr lang="en-US">
              <a:ea typeface="Calibri"/>
              <a:cs typeface="Calibri"/>
            </a:endParaRPr>
          </a:p>
        </p:txBody>
      </p:sp>
      <p:graphicFrame>
        <p:nvGraphicFramePr>
          <p:cNvPr id="6" name="Table 5">
            <a:extLst>
              <a:ext uri="{FF2B5EF4-FFF2-40B4-BE49-F238E27FC236}">
                <a16:creationId xmlns:a16="http://schemas.microsoft.com/office/drawing/2014/main" id="{D397CDB1-DFF2-C9ED-75B5-A1F99B20E9C4}"/>
              </a:ext>
            </a:extLst>
          </p:cNvPr>
          <p:cNvGraphicFramePr>
            <a:graphicFrameLocks noGrp="1"/>
          </p:cNvGraphicFramePr>
          <p:nvPr>
            <p:extLst>
              <p:ext uri="{D42A27DB-BD31-4B8C-83A1-F6EECF244321}">
                <p14:modId xmlns:p14="http://schemas.microsoft.com/office/powerpoint/2010/main" val="1979283281"/>
              </p:ext>
            </p:extLst>
          </p:nvPr>
        </p:nvGraphicFramePr>
        <p:xfrm>
          <a:off x="710629" y="2970943"/>
          <a:ext cx="10423986" cy="2000593"/>
        </p:xfrm>
        <a:graphic>
          <a:graphicData uri="http://schemas.openxmlformats.org/drawingml/2006/table">
            <a:tbl>
              <a:tblPr firstRow="1" firstCol="1" bandRow="1">
                <a:tableStyleId>{5C22544A-7EE6-4342-B048-85BDC9FD1C3A}</a:tableStyleId>
              </a:tblPr>
              <a:tblGrid>
                <a:gridCol w="1252162">
                  <a:extLst>
                    <a:ext uri="{9D8B030D-6E8A-4147-A177-3AD203B41FA5}">
                      <a16:colId xmlns:a16="http://schemas.microsoft.com/office/drawing/2014/main" val="2618393852"/>
                    </a:ext>
                  </a:extLst>
                </a:gridCol>
                <a:gridCol w="4430729">
                  <a:extLst>
                    <a:ext uri="{9D8B030D-6E8A-4147-A177-3AD203B41FA5}">
                      <a16:colId xmlns:a16="http://schemas.microsoft.com/office/drawing/2014/main" val="1853223847"/>
                    </a:ext>
                  </a:extLst>
                </a:gridCol>
                <a:gridCol w="4741095">
                  <a:extLst>
                    <a:ext uri="{9D8B030D-6E8A-4147-A177-3AD203B41FA5}">
                      <a16:colId xmlns:a16="http://schemas.microsoft.com/office/drawing/2014/main" val="1126501589"/>
                    </a:ext>
                  </a:extLst>
                </a:gridCol>
              </a:tblGrid>
              <a:tr h="353560">
                <a:tc>
                  <a:txBody>
                    <a:bodyPr/>
                    <a:lstStyle/>
                    <a:p>
                      <a:pPr algn="just">
                        <a:spcAft>
                          <a:spcPts val="0"/>
                        </a:spcAft>
                      </a:pPr>
                      <a:r>
                        <a:rPr lang="en-US" sz="1800">
                          <a:effectLst/>
                        </a:rPr>
                        <a:t>Age</a:t>
                      </a:r>
                      <a:endParaRPr lang="en-US" sz="2800">
                        <a:effectLst/>
                      </a:endParaRPr>
                    </a:p>
                  </a:txBody>
                  <a:tcPr marL="68580" marR="68580" marT="0" marB="0"/>
                </a:tc>
                <a:tc>
                  <a:txBody>
                    <a:bodyPr/>
                    <a:lstStyle/>
                    <a:p>
                      <a:pPr algn="just">
                        <a:spcAft>
                          <a:spcPts val="0"/>
                        </a:spcAft>
                      </a:pPr>
                      <a:r>
                        <a:rPr lang="en-US" sz="1800">
                          <a:effectLst/>
                        </a:rPr>
                        <a:t>Dose</a:t>
                      </a:r>
                      <a:endParaRPr lang="en-US" sz="2800">
                        <a:effectLst/>
                      </a:endParaRPr>
                    </a:p>
                  </a:txBody>
                  <a:tcPr marL="68580" marR="68580" marT="0" marB="0"/>
                </a:tc>
                <a:tc>
                  <a:txBody>
                    <a:bodyPr/>
                    <a:lstStyle/>
                    <a:p>
                      <a:pPr lvl="0" algn="just">
                        <a:spcAft>
                          <a:spcPts val="0"/>
                        </a:spcAft>
                        <a:buNone/>
                      </a:pPr>
                      <a:endParaRPr lang="en-US" sz="1800">
                        <a:effectLst/>
                      </a:endParaRPr>
                    </a:p>
                  </a:txBody>
                  <a:tcPr marL="68580" marR="68580" marT="0" marB="0"/>
                </a:tc>
                <a:extLst>
                  <a:ext uri="{0D108BD9-81ED-4DB2-BD59-A6C34878D82A}">
                    <a16:rowId xmlns:a16="http://schemas.microsoft.com/office/drawing/2014/main" val="653086833"/>
                  </a:ext>
                </a:extLst>
              </a:tr>
              <a:tr h="706348">
                <a:tc>
                  <a:txBody>
                    <a:bodyPr/>
                    <a:lstStyle/>
                    <a:p>
                      <a:pPr algn="just">
                        <a:spcAft>
                          <a:spcPts val="0"/>
                        </a:spcAft>
                      </a:pPr>
                      <a:r>
                        <a:rPr lang="en-US" sz="1800">
                          <a:effectLst/>
                        </a:rPr>
                        <a:t>0 – 3 years </a:t>
                      </a:r>
                    </a:p>
                  </a:txBody>
                  <a:tcPr marL="68580" marR="68580" marT="0" marB="0"/>
                </a:tc>
                <a:tc>
                  <a:txBody>
                    <a:bodyPr/>
                    <a:lstStyle/>
                    <a:p>
                      <a:pPr algn="just">
                        <a:spcAft>
                          <a:spcPts val="0"/>
                        </a:spcAft>
                      </a:pPr>
                      <a:r>
                        <a:rPr lang="en-US" sz="1800">
                          <a:effectLst/>
                        </a:rPr>
                        <a:t>Penicillin V 125 mg twice a day,  Or  </a:t>
                      </a:r>
                      <a:endParaRPr lang="en-US" sz="2800">
                        <a:effectLst/>
                      </a:endParaRPr>
                    </a:p>
                    <a:p>
                      <a:pPr algn="just">
                        <a:spcAft>
                          <a:spcPts val="0"/>
                        </a:spcAft>
                      </a:pPr>
                      <a:r>
                        <a:rPr lang="en-US" sz="1800">
                          <a:effectLst/>
                        </a:rPr>
                        <a:t>Benzathine Penicillin 25-50,000U/kg IM once a month</a:t>
                      </a:r>
                      <a:endParaRPr lang="en-US" sz="2800">
                        <a:effectLst/>
                      </a:endParaRPr>
                    </a:p>
                  </a:txBody>
                  <a:tcPr marL="68580" marR="68580" marT="0" marB="0"/>
                </a:tc>
                <a:tc rowSpan="2">
                  <a:txBody>
                    <a:bodyPr/>
                    <a:lstStyle/>
                    <a:p>
                      <a:pPr lvl="0" algn="just">
                        <a:spcAft>
                          <a:spcPts val="0"/>
                        </a:spcAft>
                        <a:buNone/>
                      </a:pPr>
                      <a:r>
                        <a:rPr lang="en-US" sz="1800" b="0" i="0" u="none" strike="noStrike" noProof="0">
                          <a:effectLst/>
                          <a:latin typeface="Calibri"/>
                        </a:rPr>
                        <a:t>Do not stop prophylactic oral penicillin if the child has not received the pneumococcal vaccine or has ever had a severe pneumococcal infection, splenectomy (removal of their spleen) or functional asplenia.</a:t>
                      </a:r>
                      <a:endParaRPr lang="en-US"/>
                    </a:p>
                  </a:txBody>
                  <a:tcPr marL="68580" marR="68580" marT="0" marB="0"/>
                </a:tc>
                <a:extLst>
                  <a:ext uri="{0D108BD9-81ED-4DB2-BD59-A6C34878D82A}">
                    <a16:rowId xmlns:a16="http://schemas.microsoft.com/office/drawing/2014/main" val="1076842587"/>
                  </a:ext>
                </a:extLst>
              </a:tr>
              <a:tr h="824073">
                <a:tc>
                  <a:txBody>
                    <a:bodyPr/>
                    <a:lstStyle/>
                    <a:p>
                      <a:pPr algn="just">
                        <a:spcAft>
                          <a:spcPts val="0"/>
                        </a:spcAft>
                      </a:pPr>
                      <a:r>
                        <a:rPr lang="en-US" sz="1800">
                          <a:effectLst/>
                        </a:rPr>
                        <a:t>3 – 5 years </a:t>
                      </a:r>
                    </a:p>
                  </a:txBody>
                  <a:tcPr marL="68580" marR="68580" marT="0" marB="0"/>
                </a:tc>
                <a:tc>
                  <a:txBody>
                    <a:bodyPr/>
                    <a:lstStyle/>
                    <a:p>
                      <a:pPr algn="just">
                        <a:spcAft>
                          <a:spcPts val="0"/>
                        </a:spcAft>
                      </a:pPr>
                      <a:r>
                        <a:rPr lang="en-US" sz="1800">
                          <a:effectLst/>
                        </a:rPr>
                        <a:t>Penicillin V 250 mg twice a day, Or </a:t>
                      </a:r>
                      <a:endParaRPr lang="en-US" sz="2800">
                        <a:effectLst/>
                      </a:endParaRPr>
                    </a:p>
                    <a:p>
                      <a:pPr algn="just">
                        <a:spcAft>
                          <a:spcPts val="0"/>
                        </a:spcAft>
                      </a:pPr>
                      <a:r>
                        <a:rPr lang="en-US" sz="1800">
                          <a:effectLst/>
                        </a:rPr>
                        <a:t>Benzathine Penicillin 25-50,000U/kg IM once a month</a:t>
                      </a:r>
                      <a:endParaRPr lang="en-US" sz="2800">
                        <a:effectLst/>
                      </a:endParaRPr>
                    </a:p>
                  </a:txBody>
                  <a:tcPr marL="68580" marR="68580" marT="0" marB="0"/>
                </a:tc>
                <a:tc vMerge="1">
                  <a:txBody>
                    <a:bodyPr/>
                    <a:lstStyle/>
                    <a:p>
                      <a:endParaRPr lang="en-US"/>
                    </a:p>
                  </a:txBody>
                  <a:tcPr marL="68580" marR="68580" marT="0" marB="0"/>
                </a:tc>
                <a:extLst>
                  <a:ext uri="{0D108BD9-81ED-4DB2-BD59-A6C34878D82A}">
                    <a16:rowId xmlns:a16="http://schemas.microsoft.com/office/drawing/2014/main" val="393364979"/>
                  </a:ext>
                </a:extLst>
              </a:tr>
            </a:tbl>
          </a:graphicData>
        </a:graphic>
      </p:graphicFrame>
      <p:sp>
        <p:nvSpPr>
          <p:cNvPr id="7" name="TextBox 6">
            <a:extLst>
              <a:ext uri="{FF2B5EF4-FFF2-40B4-BE49-F238E27FC236}">
                <a16:creationId xmlns:a16="http://schemas.microsoft.com/office/drawing/2014/main" id="{BEDA62BD-53C8-62DE-2A19-CE8676F38505}"/>
              </a:ext>
            </a:extLst>
          </p:cNvPr>
          <p:cNvSpPr txBox="1"/>
          <p:nvPr/>
        </p:nvSpPr>
        <p:spPr>
          <a:xfrm>
            <a:off x="4690153" y="31319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607186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E3AF-39E7-B2DA-F15B-4AD777E6EBBE}"/>
              </a:ext>
            </a:extLst>
          </p:cNvPr>
          <p:cNvSpPr>
            <a:spLocks noGrp="1"/>
          </p:cNvSpPr>
          <p:nvPr>
            <p:ph type="title"/>
          </p:nvPr>
        </p:nvSpPr>
        <p:spPr/>
        <p:txBody>
          <a:bodyPr/>
          <a:lstStyle/>
          <a:p>
            <a:r>
              <a:rPr lang="en-US" b="1">
                <a:solidFill>
                  <a:schemeClr val="tx1"/>
                </a:solidFill>
                <a:latin typeface="Calibri"/>
                <a:cs typeface="Calibri"/>
              </a:rPr>
              <a:t>b. Hydroxyurea </a:t>
            </a:r>
            <a:endParaRPr lang="en-US">
              <a:solidFill>
                <a:schemeClr val="tx1"/>
              </a:solidFill>
            </a:endParaRPr>
          </a:p>
        </p:txBody>
      </p:sp>
      <p:pic>
        <p:nvPicPr>
          <p:cNvPr id="5" name="Picture 5" descr="A picture containing text&#10;&#10;Description automatically generated">
            <a:extLst>
              <a:ext uri="{FF2B5EF4-FFF2-40B4-BE49-F238E27FC236}">
                <a16:creationId xmlns:a16="http://schemas.microsoft.com/office/drawing/2014/main" id="{15E3D4A1-420C-B8F8-E8CD-405F5E734D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8785" y="2137401"/>
            <a:ext cx="2628900" cy="3571875"/>
          </a:xfrm>
        </p:spPr>
      </p:pic>
      <p:sp>
        <p:nvSpPr>
          <p:cNvPr id="7" name="TextBox 6">
            <a:extLst>
              <a:ext uri="{FF2B5EF4-FFF2-40B4-BE49-F238E27FC236}">
                <a16:creationId xmlns:a16="http://schemas.microsoft.com/office/drawing/2014/main" id="{DB9253BC-C5D7-9317-2802-2F4FA12BDF57}"/>
              </a:ext>
            </a:extLst>
          </p:cNvPr>
          <p:cNvSpPr txBox="1"/>
          <p:nvPr/>
        </p:nvSpPr>
        <p:spPr>
          <a:xfrm>
            <a:off x="4019659" y="1992527"/>
            <a:ext cx="736052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2400">
                <a:ea typeface="+mn-lt"/>
                <a:cs typeface="+mn-lt"/>
              </a:rPr>
              <a:t>Hydroxyurea increases the type of hemoglobin that exists in fetuses, which reduces the risk of sickling and crises</a:t>
            </a:r>
            <a:endParaRPr lang="en-US" sz="2000">
              <a:ea typeface="Calibri"/>
              <a:cs typeface="Calibri"/>
            </a:endParaRPr>
          </a:p>
          <a:p>
            <a:pPr marL="285750" indent="-285750">
              <a:lnSpc>
                <a:spcPct val="150000"/>
              </a:lnSpc>
              <a:buFont typeface="Arial"/>
              <a:buChar char="•"/>
            </a:pPr>
            <a:r>
              <a:rPr lang="en-US" sz="2400">
                <a:ea typeface="+mn-lt"/>
                <a:cs typeface="+mn-lt"/>
              </a:rPr>
              <a:t>Research studies demonstrated benefits conferred by the use of hydroxyurea such as reducing painful crisis, blood transfusion and infection in patients with SCD  (CSSD study, Ped-HUG, Baby-HUG, REACH) </a:t>
            </a:r>
          </a:p>
          <a:p>
            <a:endParaRPr lang="en-US" sz="2400">
              <a:ea typeface="Calibri" panose="020F0502020204030204"/>
              <a:cs typeface="Calibri" panose="020F0502020204030204"/>
            </a:endParaRPr>
          </a:p>
        </p:txBody>
      </p:sp>
    </p:spTree>
    <p:extLst>
      <p:ext uri="{BB962C8B-B14F-4D97-AF65-F5344CB8AC3E}">
        <p14:creationId xmlns:p14="http://schemas.microsoft.com/office/powerpoint/2010/main" val="44718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4D50296-AF0A-411D-BC18-8D1731A68E7A}"/>
              </a:ext>
            </a:extLst>
          </p:cNvPr>
          <p:cNvSpPr txBox="1">
            <a:spLocks/>
          </p:cNvSpPr>
          <p:nvPr/>
        </p:nvSpPr>
        <p:spPr>
          <a:xfrm>
            <a:off x="838200" y="1485160"/>
            <a:ext cx="10515600" cy="895529"/>
          </a:xfrm>
          <a:prstGeom prst="rect">
            <a:avLst/>
          </a:prstGeom>
        </p:spPr>
        <p:txBody>
          <a:bodyPr>
            <a:noAutofit/>
          </a:bodyPr>
          <a:lstStyle>
            <a:lvl1pPr marL="231775"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203864"/>
                </a:solidFill>
                <a:effectLst/>
                <a:uLnTx/>
                <a:uFillTx/>
                <a:latin typeface="Calibri" panose="020F0502020204030204"/>
                <a:ea typeface="+mn-ea"/>
                <a:cs typeface="+mn-cs"/>
                <a:sym typeface="Arial"/>
              </a:rPr>
              <a:t>A sincere thank you to our contributors who gave their valuable time and expertise to review and develop this content. </a:t>
            </a:r>
          </a:p>
        </p:txBody>
      </p:sp>
      <p:cxnSp>
        <p:nvCxnSpPr>
          <p:cNvPr id="6" name="Straight Connector 5">
            <a:extLst>
              <a:ext uri="{FF2B5EF4-FFF2-40B4-BE49-F238E27FC236}">
                <a16:creationId xmlns:a16="http://schemas.microsoft.com/office/drawing/2014/main" id="{BB338BE5-8A2B-431A-A0D8-0F2ECF15FABE}"/>
              </a:ext>
            </a:extLst>
          </p:cNvPr>
          <p:cNvCxnSpPr>
            <a:cxnSpLocks/>
          </p:cNvCxnSpPr>
          <p:nvPr/>
        </p:nvCxnSpPr>
        <p:spPr>
          <a:xfrm>
            <a:off x="838200" y="2652386"/>
            <a:ext cx="105156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C1290FD-4C57-4E9A-A1B8-A5D3FE856F52}"/>
              </a:ext>
            </a:extLst>
          </p:cNvPr>
          <p:cNvSpPr txBox="1"/>
          <p:nvPr/>
        </p:nvSpPr>
        <p:spPr>
          <a:xfrm>
            <a:off x="6389419" y="3004454"/>
            <a:ext cx="5078681" cy="312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International Society for Pediatric and Adolescent Diabetes (ISPAD)</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Juvenile Diabetes Research Foundation (JDRF)</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Pan-African Society of Cardiology (PASCAR)</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Partners in Health | NCD Synergies</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Partners in Health | </a:t>
            </a:r>
            <a:r>
              <a:rPr kumimoji="0" lang="en-US" sz="1800" b="0" i="0" u="none" strike="noStrike" kern="0" cap="none" spc="0" normalizeH="0" baseline="0" noProof="0" dirty="0" err="1">
                <a:ln>
                  <a:noFill/>
                </a:ln>
                <a:solidFill>
                  <a:srgbClr val="000000"/>
                </a:solidFill>
                <a:effectLst/>
                <a:uLnTx/>
                <a:uFillTx/>
                <a:latin typeface="Calibri" panose="020F0502020204030204"/>
                <a:cs typeface="Arial"/>
                <a:sym typeface="Arial"/>
              </a:rPr>
              <a:t>Inshuti</a:t>
            </a: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 Mu </a:t>
            </a:r>
            <a:r>
              <a:rPr kumimoji="0" lang="en-US" sz="1800" b="0" i="0" u="none" strike="noStrike" kern="0" cap="none" spc="0" normalizeH="0" baseline="0" noProof="0" dirty="0" err="1">
                <a:ln>
                  <a:noFill/>
                </a:ln>
                <a:solidFill>
                  <a:srgbClr val="000000"/>
                </a:solidFill>
                <a:effectLst/>
                <a:uLnTx/>
                <a:uFillTx/>
                <a:latin typeface="Calibri" panose="020F0502020204030204"/>
                <a:cs typeface="Arial"/>
                <a:sym typeface="Arial"/>
              </a:rPr>
              <a:t>Buzima</a:t>
            </a:r>
            <a:endPar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Rwanda Biomedical Center (RBC)</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Sickle in Africa</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Calibri" panose="020F0502020204030204"/>
                <a:cs typeface="Arial"/>
                <a:sym typeface="Arial"/>
              </a:rPr>
              <a:t>Universidade</a:t>
            </a: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 Eduardo Mondlane</a:t>
            </a:r>
          </a:p>
        </p:txBody>
      </p:sp>
      <p:sp>
        <p:nvSpPr>
          <p:cNvPr id="29" name="TextBox 28">
            <a:extLst>
              <a:ext uri="{FF2B5EF4-FFF2-40B4-BE49-F238E27FC236}">
                <a16:creationId xmlns:a16="http://schemas.microsoft.com/office/drawing/2014/main" id="{4837E0C4-81DD-4658-B547-F4120159DE43}"/>
              </a:ext>
            </a:extLst>
          </p:cNvPr>
          <p:cNvSpPr txBox="1"/>
          <p:nvPr/>
        </p:nvSpPr>
        <p:spPr>
          <a:xfrm>
            <a:off x="854528" y="3004454"/>
            <a:ext cx="5241471" cy="312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American Heart Association</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American Society of Hematology</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Boston Children’s Hospital</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Boston Medical Center</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Brigham and Women’s Hospital</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Center for Integration Science in Global Health Equity</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Harvard Medical School – Program in Global NCDs </a:t>
            </a:r>
            <a:b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b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and Social Change </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cs typeface="Arial"/>
                <a:sym typeface="Arial"/>
              </a:rPr>
              <a:t>The Leona M. and Harry B. Helmsley Charitable Trust</a:t>
            </a:r>
          </a:p>
        </p:txBody>
      </p:sp>
    </p:spTree>
    <p:extLst>
      <p:ext uri="{BB962C8B-B14F-4D97-AF65-F5344CB8AC3E}">
        <p14:creationId xmlns:p14="http://schemas.microsoft.com/office/powerpoint/2010/main" val="3436466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964B-78FD-45E9-BB90-620DFAE24240}"/>
              </a:ext>
            </a:extLst>
          </p:cNvPr>
          <p:cNvSpPr>
            <a:spLocks noGrp="1"/>
          </p:cNvSpPr>
          <p:nvPr>
            <p:ph type="title"/>
          </p:nvPr>
        </p:nvSpPr>
        <p:spPr>
          <a:xfrm>
            <a:off x="609600" y="999116"/>
            <a:ext cx="10972800" cy="713232"/>
          </a:xfrm>
        </p:spPr>
        <p:txBody>
          <a:bodyPr/>
          <a:lstStyle/>
          <a:p>
            <a:r>
              <a:rPr lang="en-US">
                <a:ea typeface="Calibri Light"/>
                <a:cs typeface="Calibri Light"/>
              </a:rPr>
              <a:t>Starting Hydroxyurea and baseline lab tests</a:t>
            </a:r>
            <a:endParaRPr lang="en-US"/>
          </a:p>
        </p:txBody>
      </p:sp>
      <p:pic>
        <p:nvPicPr>
          <p:cNvPr id="5" name="Picture 5" descr="Text&#10;&#10;Description automatically generated">
            <a:extLst>
              <a:ext uri="{FF2B5EF4-FFF2-40B4-BE49-F238E27FC236}">
                <a16:creationId xmlns:a16="http://schemas.microsoft.com/office/drawing/2014/main" id="{D1E570B3-2113-9806-2F12-988F41807B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3888" y="1651815"/>
            <a:ext cx="8582025" cy="5010150"/>
          </a:xfrm>
        </p:spPr>
      </p:pic>
    </p:spTree>
    <p:extLst>
      <p:ext uri="{BB962C8B-B14F-4D97-AF65-F5344CB8AC3E}">
        <p14:creationId xmlns:p14="http://schemas.microsoft.com/office/powerpoint/2010/main" val="116137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49DEFE5-1260-983E-9C7C-BB169397CCF9}"/>
              </a:ext>
            </a:extLst>
          </p:cNvPr>
          <p:cNvSpPr>
            <a:spLocks noGrp="1"/>
          </p:cNvSpPr>
          <p:nvPr>
            <p:ph sz="half" idx="2"/>
          </p:nvPr>
        </p:nvSpPr>
        <p:spPr>
          <a:xfrm>
            <a:off x="7628964" y="1242921"/>
            <a:ext cx="4240306" cy="2446339"/>
          </a:xfrm>
        </p:spPr>
        <p:txBody>
          <a:bodyPr vert="horz" lIns="91440" tIns="45720" rIns="91440" bIns="45720" rtlCol="0" anchor="t">
            <a:normAutofit fontScale="92500" lnSpcReduction="20000"/>
          </a:bodyPr>
          <a:lstStyle/>
          <a:p>
            <a:pPr marL="0" indent="0">
              <a:lnSpc>
                <a:spcPct val="100000"/>
              </a:lnSpc>
              <a:spcBef>
                <a:spcPts val="0"/>
              </a:spcBef>
              <a:buNone/>
            </a:pPr>
            <a:r>
              <a:rPr lang="en-US" b="1">
                <a:ea typeface="Calibri"/>
                <a:cs typeface="Calibri"/>
              </a:rPr>
              <a:t>Contra indications</a:t>
            </a:r>
          </a:p>
          <a:p>
            <a:pPr marL="0" indent="0">
              <a:lnSpc>
                <a:spcPct val="100000"/>
              </a:lnSpc>
              <a:spcBef>
                <a:spcPts val="0"/>
              </a:spcBef>
              <a:buNone/>
            </a:pPr>
            <a:endParaRPr lang="en-US">
              <a:ea typeface="Calibri"/>
              <a:cs typeface="Calibri"/>
            </a:endParaRPr>
          </a:p>
          <a:p>
            <a:pPr marL="514350" indent="-514350">
              <a:lnSpc>
                <a:spcPct val="100000"/>
              </a:lnSpc>
              <a:spcBef>
                <a:spcPts val="0"/>
              </a:spcBef>
              <a:buAutoNum type="arabicPeriod"/>
            </a:pPr>
            <a:r>
              <a:rPr lang="en-US">
                <a:ea typeface="Calibri"/>
                <a:cs typeface="Calibri"/>
              </a:rPr>
              <a:t>All pregnant women</a:t>
            </a:r>
            <a:endParaRPr lang="en-US">
              <a:ea typeface="+mn-lt"/>
              <a:cs typeface="+mn-lt"/>
            </a:endParaRPr>
          </a:p>
          <a:p>
            <a:pPr marL="514350" indent="-514350">
              <a:lnSpc>
                <a:spcPct val="100000"/>
              </a:lnSpc>
              <a:spcBef>
                <a:spcPts val="0"/>
              </a:spcBef>
              <a:buAutoNum type="arabicPeriod"/>
            </a:pPr>
            <a:r>
              <a:rPr lang="en-US">
                <a:ea typeface="Calibri"/>
                <a:cs typeface="Calibri"/>
              </a:rPr>
              <a:t> All breast feeding women</a:t>
            </a:r>
            <a:endParaRPr lang="en-US">
              <a:ea typeface="+mn-lt"/>
              <a:cs typeface="+mn-lt"/>
            </a:endParaRPr>
          </a:p>
          <a:p>
            <a:pPr marL="514350" indent="-514350">
              <a:lnSpc>
                <a:spcPct val="100000"/>
              </a:lnSpc>
              <a:spcBef>
                <a:spcPts val="0"/>
              </a:spcBef>
              <a:buAutoNum type="arabicPeriod"/>
            </a:pPr>
            <a:r>
              <a:rPr lang="en-US">
                <a:ea typeface="Calibri"/>
                <a:cs typeface="Calibri"/>
              </a:rPr>
              <a:t>At least 3 months prior to conception in both males and females</a:t>
            </a:r>
            <a:endParaRPr lang="en-US">
              <a:ea typeface="+mn-lt"/>
              <a:cs typeface="+mn-lt"/>
            </a:endParaRPr>
          </a:p>
          <a:p>
            <a:pPr marL="0" indent="0">
              <a:buNone/>
            </a:pPr>
            <a:endParaRPr lang="en-US">
              <a:ea typeface="Calibri"/>
              <a:cs typeface="Calibri"/>
            </a:endParaRPr>
          </a:p>
          <a:p>
            <a:endParaRPr lang="en-US">
              <a:ea typeface="Calibri"/>
              <a:cs typeface="Calibri"/>
            </a:endParaRPr>
          </a:p>
        </p:txBody>
      </p:sp>
      <p:pic>
        <p:nvPicPr>
          <p:cNvPr id="6" name="Picture 5" descr="Text, timeline&#10;&#10;Description automatically generated">
            <a:extLst>
              <a:ext uri="{FF2B5EF4-FFF2-40B4-BE49-F238E27FC236}">
                <a16:creationId xmlns:a16="http://schemas.microsoft.com/office/drawing/2014/main" id="{58C3208F-F17B-1AF4-ABD1-33BF9BF66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76" y="1238205"/>
            <a:ext cx="7089645" cy="5599806"/>
          </a:xfrm>
          <a:prstGeom prst="rect">
            <a:avLst/>
          </a:prstGeom>
        </p:spPr>
      </p:pic>
      <p:sp>
        <p:nvSpPr>
          <p:cNvPr id="8" name="Content Placeholder 3">
            <a:extLst>
              <a:ext uri="{FF2B5EF4-FFF2-40B4-BE49-F238E27FC236}">
                <a16:creationId xmlns:a16="http://schemas.microsoft.com/office/drawing/2014/main" id="{DC312D80-9428-1F31-07ED-0B80FCB9BEF5}"/>
              </a:ext>
            </a:extLst>
          </p:cNvPr>
          <p:cNvSpPr txBox="1">
            <a:spLocks/>
          </p:cNvSpPr>
          <p:nvPr/>
        </p:nvSpPr>
        <p:spPr>
          <a:xfrm>
            <a:off x="7546041" y="3759763"/>
            <a:ext cx="4397189" cy="2838544"/>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a:ea typeface="Calibri"/>
                <a:cs typeface="Calibri"/>
              </a:rPr>
              <a:t>Side effects</a:t>
            </a:r>
            <a:endParaRPr lang="en-US">
              <a:ea typeface="Calibri"/>
              <a:cs typeface="Calibri"/>
            </a:endParaRPr>
          </a:p>
          <a:p>
            <a:pPr marL="0" indent="0">
              <a:lnSpc>
                <a:spcPct val="100000"/>
              </a:lnSpc>
              <a:spcBef>
                <a:spcPts val="0"/>
              </a:spcBef>
              <a:buNone/>
            </a:pPr>
            <a:endParaRPr lang="en-US">
              <a:ea typeface="Calibri"/>
              <a:cs typeface="Calibri"/>
            </a:endParaRPr>
          </a:p>
          <a:p>
            <a:pPr marL="514350" indent="-514350">
              <a:lnSpc>
                <a:spcPct val="100000"/>
              </a:lnSpc>
              <a:spcBef>
                <a:spcPts val="0"/>
              </a:spcBef>
              <a:buAutoNum type="arabicPeriod"/>
            </a:pPr>
            <a:r>
              <a:rPr lang="en-US">
                <a:ea typeface="Calibri"/>
                <a:cs typeface="Calibri"/>
              </a:rPr>
              <a:t>Myelotoxicity </a:t>
            </a:r>
            <a:endParaRPr lang="en-US">
              <a:ea typeface="+mn-lt"/>
              <a:cs typeface="+mn-lt"/>
            </a:endParaRPr>
          </a:p>
          <a:p>
            <a:pPr marL="514350" indent="-514350">
              <a:lnSpc>
                <a:spcPct val="100000"/>
              </a:lnSpc>
              <a:spcBef>
                <a:spcPts val="0"/>
              </a:spcBef>
              <a:buAutoNum type="arabicPeriod"/>
            </a:pPr>
            <a:r>
              <a:rPr lang="en-US">
                <a:ea typeface="Calibri"/>
                <a:cs typeface="Calibri"/>
              </a:rPr>
              <a:t>Mouth ulceration</a:t>
            </a:r>
          </a:p>
          <a:p>
            <a:pPr marL="514350" indent="-514350">
              <a:lnSpc>
                <a:spcPct val="100000"/>
              </a:lnSpc>
              <a:spcBef>
                <a:spcPts val="0"/>
              </a:spcBef>
              <a:buAutoNum type="arabicPeriod"/>
            </a:pPr>
            <a:r>
              <a:rPr lang="en-US">
                <a:ea typeface="Calibri"/>
                <a:cs typeface="Calibri"/>
              </a:rPr>
              <a:t>Macrocytosis &amp; megaloblastic changes</a:t>
            </a:r>
          </a:p>
          <a:p>
            <a:pPr marL="514350" indent="-514350">
              <a:lnSpc>
                <a:spcPct val="100000"/>
              </a:lnSpc>
              <a:spcBef>
                <a:spcPts val="0"/>
              </a:spcBef>
              <a:buAutoNum type="arabicPeriod"/>
            </a:pPr>
            <a:r>
              <a:rPr lang="en-US">
                <a:ea typeface="Calibri"/>
                <a:cs typeface="Calibri"/>
              </a:rPr>
              <a:t>Nausea</a:t>
            </a:r>
          </a:p>
          <a:p>
            <a:pPr marL="514350" indent="-514350">
              <a:lnSpc>
                <a:spcPct val="100000"/>
              </a:lnSpc>
              <a:spcBef>
                <a:spcPts val="0"/>
              </a:spcBef>
              <a:buAutoNum type="arabicPeriod"/>
            </a:pPr>
            <a:r>
              <a:rPr lang="en-US">
                <a:ea typeface="Calibri"/>
                <a:cs typeface="Calibri"/>
              </a:rPr>
              <a:t>Skin toxicity rashes &amp; hyperpigmentation</a:t>
            </a: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563993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D53B-0F2E-ADA0-8F73-08F5334EE6CA}"/>
              </a:ext>
            </a:extLst>
          </p:cNvPr>
          <p:cNvSpPr>
            <a:spLocks noGrp="1"/>
          </p:cNvSpPr>
          <p:nvPr>
            <p:ph type="title"/>
          </p:nvPr>
        </p:nvSpPr>
        <p:spPr/>
        <p:txBody>
          <a:bodyPr/>
          <a:lstStyle/>
          <a:p>
            <a:r>
              <a:rPr lang="en-US" b="1">
                <a:ea typeface="+mj-lt"/>
                <a:cs typeface="+mj-lt"/>
              </a:rPr>
              <a:t>Hydroxyurea toxicity: </a:t>
            </a:r>
            <a:endParaRPr lang="en-US">
              <a:ea typeface="+mj-lt"/>
              <a:cs typeface="+mj-lt"/>
            </a:endParaRPr>
          </a:p>
        </p:txBody>
      </p:sp>
      <p:sp>
        <p:nvSpPr>
          <p:cNvPr id="3" name="Content Placeholder 2">
            <a:extLst>
              <a:ext uri="{FF2B5EF4-FFF2-40B4-BE49-F238E27FC236}">
                <a16:creationId xmlns:a16="http://schemas.microsoft.com/office/drawing/2014/main" id="{92E1ABE0-BE91-5353-0474-B23E1336579A}"/>
              </a:ext>
            </a:extLst>
          </p:cNvPr>
          <p:cNvSpPr>
            <a:spLocks noGrp="1"/>
          </p:cNvSpPr>
          <p:nvPr>
            <p:ph idx="1"/>
          </p:nvPr>
        </p:nvSpPr>
        <p:spPr>
          <a:xfrm>
            <a:off x="609600" y="2112264"/>
            <a:ext cx="10972800" cy="4411983"/>
          </a:xfrm>
        </p:spPr>
        <p:txBody>
          <a:bodyPr vert="horz" lIns="91440" tIns="45720" rIns="91440" bIns="45720" rtlCol="0" anchor="t">
            <a:normAutofit fontScale="92500"/>
          </a:bodyPr>
          <a:lstStyle/>
          <a:p>
            <a:pPr marL="0" indent="0" algn="just">
              <a:buNone/>
            </a:pPr>
            <a:r>
              <a:rPr lang="en-US">
                <a:ea typeface="+mn-lt"/>
                <a:cs typeface="+mn-lt"/>
              </a:rPr>
              <a:t>Hydroxyurea must be stopped if any of the following are found on labs: </a:t>
            </a:r>
            <a:endParaRPr lang="en-US">
              <a:ea typeface="Calibri" panose="020F0502020204030204"/>
              <a:cs typeface="Calibri" panose="020F0502020204030204"/>
            </a:endParaRPr>
          </a:p>
          <a:p>
            <a:pPr marL="0" indent="0" algn="just">
              <a:buNone/>
            </a:pPr>
            <a:r>
              <a:rPr lang="en-US" i="1" u="sng">
                <a:ea typeface="+mn-lt"/>
                <a:cs typeface="+mn-lt"/>
              </a:rPr>
              <a:t>Hematologic: </a:t>
            </a:r>
            <a:endParaRPr lang="en-US">
              <a:ea typeface="Calibri" panose="020F0502020204030204"/>
              <a:cs typeface="Calibri" panose="020F0502020204030204"/>
            </a:endParaRPr>
          </a:p>
          <a:p>
            <a:pPr algn="just"/>
            <a:r>
              <a:rPr lang="en-US">
                <a:ea typeface="+mn-lt"/>
                <a:cs typeface="+mn-lt"/>
              </a:rPr>
              <a:t>Absolute Neutrophil count (ANC) &lt; 1.5x10</a:t>
            </a:r>
            <a:r>
              <a:rPr lang="en-US" baseline="30000">
                <a:ea typeface="+mn-lt"/>
                <a:cs typeface="+mn-lt"/>
              </a:rPr>
              <a:t>9</a:t>
            </a:r>
            <a:r>
              <a:rPr lang="en-US">
                <a:ea typeface="+mn-lt"/>
                <a:cs typeface="+mn-lt"/>
              </a:rPr>
              <a:t>/L </a:t>
            </a:r>
            <a:endParaRPr lang="en-US"/>
          </a:p>
          <a:p>
            <a:pPr algn="just"/>
            <a:r>
              <a:rPr lang="en-US">
                <a:ea typeface="+mn-lt"/>
                <a:cs typeface="+mn-lt"/>
              </a:rPr>
              <a:t>Absolute reticulocyte count &lt; 50 X 10</a:t>
            </a:r>
            <a:r>
              <a:rPr lang="en-US" baseline="30000">
                <a:ea typeface="+mn-lt"/>
                <a:cs typeface="+mn-lt"/>
              </a:rPr>
              <a:t>9</a:t>
            </a:r>
            <a:r>
              <a:rPr lang="en-US">
                <a:ea typeface="+mn-lt"/>
                <a:cs typeface="+mn-lt"/>
              </a:rPr>
              <a:t>/L </a:t>
            </a:r>
            <a:endParaRPr lang="en-US"/>
          </a:p>
          <a:p>
            <a:pPr algn="just"/>
            <a:r>
              <a:rPr lang="en-US">
                <a:ea typeface="+mn-lt"/>
                <a:cs typeface="+mn-lt"/>
              </a:rPr>
              <a:t>Platelets are &lt; 80 x 10</a:t>
            </a:r>
            <a:r>
              <a:rPr lang="en-US" baseline="30000">
                <a:ea typeface="+mn-lt"/>
                <a:cs typeface="+mn-lt"/>
              </a:rPr>
              <a:t>9</a:t>
            </a:r>
            <a:r>
              <a:rPr lang="en-US">
                <a:ea typeface="+mn-lt"/>
                <a:cs typeface="+mn-lt"/>
              </a:rPr>
              <a:t>/L </a:t>
            </a:r>
            <a:endParaRPr lang="en-US"/>
          </a:p>
          <a:p>
            <a:pPr algn="just"/>
            <a:r>
              <a:rPr lang="en-US">
                <a:ea typeface="+mn-lt"/>
                <a:cs typeface="+mn-lt"/>
              </a:rPr>
              <a:t>Hemoglobin drop more than 20% from previous measurement or Hb ≤ 4.5 g/L</a:t>
            </a:r>
            <a:endParaRPr lang="en-US"/>
          </a:p>
          <a:p>
            <a:pPr marL="0" indent="0" algn="just">
              <a:buNone/>
            </a:pPr>
            <a:r>
              <a:rPr lang="en-US" i="1" u="sng">
                <a:ea typeface="+mn-lt"/>
                <a:cs typeface="+mn-lt"/>
              </a:rPr>
              <a:t>Non-Hematologic: </a:t>
            </a:r>
            <a:endParaRPr lang="en-US">
              <a:ea typeface="Calibri" panose="020F0502020204030204"/>
              <a:cs typeface="Calibri" panose="020F0502020204030204"/>
            </a:endParaRPr>
          </a:p>
          <a:p>
            <a:pPr algn="just"/>
            <a:r>
              <a:rPr lang="en-US">
                <a:ea typeface="+mn-lt"/>
                <a:cs typeface="+mn-lt"/>
              </a:rPr>
              <a:t>Serum Cr- &gt; 50% increase from previous measurement</a:t>
            </a:r>
            <a:endParaRPr lang="en-US"/>
          </a:p>
          <a:p>
            <a:pPr algn="just"/>
            <a:r>
              <a:rPr lang="en-US">
                <a:ea typeface="+mn-lt"/>
                <a:cs typeface="+mn-lt"/>
              </a:rPr>
              <a:t>ALT &gt; 2 times upper limit of normal for age</a:t>
            </a:r>
            <a:endParaRPr lang="en-US"/>
          </a:p>
          <a:p>
            <a:endParaRPr lang="en-US">
              <a:ea typeface="Calibri"/>
              <a:cs typeface="Calibri"/>
            </a:endParaRPr>
          </a:p>
        </p:txBody>
      </p:sp>
    </p:spTree>
    <p:extLst>
      <p:ext uri="{BB962C8B-B14F-4D97-AF65-F5344CB8AC3E}">
        <p14:creationId xmlns:p14="http://schemas.microsoft.com/office/powerpoint/2010/main" val="9188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DBEF7-C485-C71B-71BB-BC4759A9CAC5}"/>
              </a:ext>
            </a:extLst>
          </p:cNvPr>
          <p:cNvSpPr>
            <a:spLocks noGrp="1"/>
          </p:cNvSpPr>
          <p:nvPr>
            <p:ph type="title"/>
          </p:nvPr>
        </p:nvSpPr>
        <p:spPr/>
        <p:txBody>
          <a:bodyPr/>
          <a:lstStyle/>
          <a:p>
            <a:r>
              <a:rPr lang="en-US" b="1">
                <a:ea typeface="Calibri Light"/>
                <a:cs typeface="Calibri Light"/>
              </a:rPr>
              <a:t>Monitoring Hydroxyurea therapy</a:t>
            </a:r>
            <a:endParaRPr lang="en-US" err="1">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AFA1CFC0-B161-8302-3263-D3828DEA8FFB}"/>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Lab monitoring </a:t>
            </a:r>
          </a:p>
          <a:p>
            <a:r>
              <a:rPr lang="en-US">
                <a:ea typeface="+mn-lt"/>
                <a:cs typeface="+mn-lt"/>
              </a:rPr>
              <a:t>Full blood count done every 8-12 weeks</a:t>
            </a:r>
          </a:p>
          <a:p>
            <a:r>
              <a:rPr lang="en-US">
                <a:ea typeface="+mn-lt"/>
                <a:cs typeface="+mn-lt"/>
              </a:rPr>
              <a:t>Liver functions tests done every 12 weeks initially until when on a stable dose and thereafter when necessary.</a:t>
            </a:r>
          </a:p>
          <a:p>
            <a:endParaRPr lang="en-US">
              <a:ea typeface="Calibri"/>
              <a:cs typeface="Calibri"/>
            </a:endParaRPr>
          </a:p>
        </p:txBody>
      </p:sp>
      <p:sp>
        <p:nvSpPr>
          <p:cNvPr id="4" name="Text Placeholder 3">
            <a:extLst>
              <a:ext uri="{FF2B5EF4-FFF2-40B4-BE49-F238E27FC236}">
                <a16:creationId xmlns:a16="http://schemas.microsoft.com/office/drawing/2014/main" id="{AF4D4EC3-3A6C-91E3-59D5-61613D5E9814}"/>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9ECEA0A7-E0FE-F22B-2EE3-178176A9A666}"/>
              </a:ext>
            </a:extLst>
          </p:cNvPr>
          <p:cNvSpPr txBox="1"/>
          <p:nvPr/>
        </p:nvSpPr>
        <p:spPr>
          <a:xfrm>
            <a:off x="2085975" y="42005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757854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35B4-34E2-9432-B398-10BE495000E0}"/>
              </a:ext>
            </a:extLst>
          </p:cNvPr>
          <p:cNvSpPr>
            <a:spLocks noGrp="1"/>
          </p:cNvSpPr>
          <p:nvPr>
            <p:ph type="title"/>
          </p:nvPr>
        </p:nvSpPr>
        <p:spPr/>
        <p:txBody>
          <a:bodyPr/>
          <a:lstStyle/>
          <a:p>
            <a:r>
              <a:rPr lang="en-US" b="1">
                <a:cs typeface="Calibri Light"/>
              </a:rPr>
              <a:t>Monitoring Hydroxyurea therapy, cont'd</a:t>
            </a:r>
            <a:endParaRPr lang="en-US">
              <a:ea typeface="+mj-lt"/>
              <a:cs typeface="+mj-lt"/>
            </a:endParaRPr>
          </a:p>
        </p:txBody>
      </p:sp>
      <p:sp>
        <p:nvSpPr>
          <p:cNvPr id="3" name="Content Placeholder 2">
            <a:extLst>
              <a:ext uri="{FF2B5EF4-FFF2-40B4-BE49-F238E27FC236}">
                <a16:creationId xmlns:a16="http://schemas.microsoft.com/office/drawing/2014/main" id="{C7396DB8-9747-5E79-B54A-FAE2233B50D8}"/>
              </a:ext>
            </a:extLst>
          </p:cNvPr>
          <p:cNvSpPr>
            <a:spLocks noGrp="1"/>
          </p:cNvSpPr>
          <p:nvPr>
            <p:ph idx="1"/>
          </p:nvPr>
        </p:nvSpPr>
        <p:spPr/>
        <p:txBody>
          <a:bodyPr vert="horz" lIns="91440" tIns="45720" rIns="91440" bIns="45720" rtlCol="0" anchor="t">
            <a:normAutofit/>
          </a:bodyPr>
          <a:lstStyle/>
          <a:p>
            <a:r>
              <a:rPr lang="en-US">
                <a:ea typeface="+mn-lt"/>
                <a:cs typeface="+mn-lt"/>
              </a:rPr>
              <a:t>Check weekly CBC/FBC after discontinuing hydroxyurea until the above side effects have corrected themselves and the reticulocyte count is greater than 80 x 10</a:t>
            </a:r>
            <a:r>
              <a:rPr lang="en-US" baseline="30000">
                <a:ea typeface="+mn-lt"/>
                <a:cs typeface="+mn-lt"/>
              </a:rPr>
              <a:t>9</a:t>
            </a:r>
            <a:r>
              <a:rPr lang="en-US">
                <a:ea typeface="+mn-lt"/>
                <a:cs typeface="+mn-lt"/>
              </a:rPr>
              <a:t>/L. </a:t>
            </a:r>
          </a:p>
          <a:p>
            <a:r>
              <a:rPr lang="en-US">
                <a:ea typeface="+mn-lt"/>
                <a:cs typeface="+mn-lt"/>
              </a:rPr>
              <a:t>Once labs have normalized, you can restart hydroxyurea at a lower dose by 2.5-5mg/kg/dose lower than the previous dose that causes the side effects. </a:t>
            </a:r>
          </a:p>
          <a:p>
            <a:r>
              <a:rPr lang="en-US">
                <a:ea typeface="+mn-lt"/>
                <a:cs typeface="+mn-lt"/>
              </a:rPr>
              <a:t>Monitor CBC/FBC after 2 weeks to look for any recurrence of side effects. </a:t>
            </a:r>
            <a:endParaRPr lang="en-US">
              <a:cs typeface="Calibri"/>
            </a:endParaRPr>
          </a:p>
        </p:txBody>
      </p:sp>
      <p:sp>
        <p:nvSpPr>
          <p:cNvPr id="4" name="Text Placeholder 3">
            <a:extLst>
              <a:ext uri="{FF2B5EF4-FFF2-40B4-BE49-F238E27FC236}">
                <a16:creationId xmlns:a16="http://schemas.microsoft.com/office/drawing/2014/main" id="{3C208902-8C77-A2C6-C5A5-C59A573974B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4332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A912-EBCF-2D72-D587-F1B424F09001}"/>
              </a:ext>
            </a:extLst>
          </p:cNvPr>
          <p:cNvSpPr>
            <a:spLocks noGrp="1"/>
          </p:cNvSpPr>
          <p:nvPr>
            <p:ph type="title"/>
          </p:nvPr>
        </p:nvSpPr>
        <p:spPr/>
        <p:txBody>
          <a:bodyPr/>
          <a:lstStyle/>
          <a:p>
            <a:r>
              <a:rPr lang="en-US" b="1">
                <a:cs typeface="Calibri Light"/>
              </a:rPr>
              <a:t>C. Folic acid</a:t>
            </a:r>
            <a:endParaRPr lang="en-US">
              <a:cs typeface="Calibri Light" panose="020F0302020204030204"/>
            </a:endParaRPr>
          </a:p>
        </p:txBody>
      </p:sp>
      <p:sp>
        <p:nvSpPr>
          <p:cNvPr id="3" name="Content Placeholder 2">
            <a:extLst>
              <a:ext uri="{FF2B5EF4-FFF2-40B4-BE49-F238E27FC236}">
                <a16:creationId xmlns:a16="http://schemas.microsoft.com/office/drawing/2014/main" id="{DF984634-F0C1-65B9-EE6C-4745A0FF8650}"/>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Patients should be on folic acid and multivitamin daily to prevent worsening anemia</a:t>
            </a:r>
            <a:endParaRPr lang="en-US">
              <a:cs typeface="Calibri" panose="020F0502020204030204"/>
            </a:endParaRPr>
          </a:p>
        </p:txBody>
      </p:sp>
      <p:sp>
        <p:nvSpPr>
          <p:cNvPr id="4" name="Text Placeholder 3">
            <a:extLst>
              <a:ext uri="{FF2B5EF4-FFF2-40B4-BE49-F238E27FC236}">
                <a16:creationId xmlns:a16="http://schemas.microsoft.com/office/drawing/2014/main" id="{13315FDC-58B0-D01C-29FC-675CEE59F4E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98674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E4E4-12AD-D0D0-E57B-E8FBABB74D65}"/>
              </a:ext>
            </a:extLst>
          </p:cNvPr>
          <p:cNvSpPr>
            <a:spLocks noGrp="1"/>
          </p:cNvSpPr>
          <p:nvPr>
            <p:ph type="title"/>
          </p:nvPr>
        </p:nvSpPr>
        <p:spPr/>
        <p:txBody>
          <a:bodyPr/>
          <a:lstStyle/>
          <a:p>
            <a:r>
              <a:rPr lang="en-US" b="1">
                <a:ea typeface="+mj-lt"/>
                <a:cs typeface="+mj-lt"/>
              </a:rPr>
              <a:t>D. Malaria Prophylaxis</a:t>
            </a:r>
          </a:p>
        </p:txBody>
      </p:sp>
      <p:sp>
        <p:nvSpPr>
          <p:cNvPr id="3" name="Content Placeholder 2">
            <a:extLst>
              <a:ext uri="{FF2B5EF4-FFF2-40B4-BE49-F238E27FC236}">
                <a16:creationId xmlns:a16="http://schemas.microsoft.com/office/drawing/2014/main" id="{298EA894-1484-61A5-1BEB-7688A4E98269}"/>
              </a:ext>
            </a:extLst>
          </p:cNvPr>
          <p:cNvSpPr>
            <a:spLocks noGrp="1"/>
          </p:cNvSpPr>
          <p:nvPr>
            <p:ph idx="1"/>
          </p:nvPr>
        </p:nvSpPr>
        <p:spPr/>
        <p:txBody>
          <a:bodyPr vert="horz" lIns="91440" tIns="45720" rIns="91440" bIns="45720" rtlCol="0" anchor="t">
            <a:normAutofit/>
          </a:bodyPr>
          <a:lstStyle/>
          <a:p>
            <a:r>
              <a:rPr lang="en-US">
                <a:ea typeface="+mn-lt"/>
                <a:cs typeface="+mn-lt"/>
              </a:rPr>
              <a:t> SCD patients are susceptible to malaria infection which may have serious consequences. </a:t>
            </a:r>
            <a:endParaRPr lang="en-US"/>
          </a:p>
          <a:p>
            <a:r>
              <a:rPr lang="en-US">
                <a:ea typeface="+mn-lt"/>
                <a:cs typeface="+mn-lt"/>
              </a:rPr>
              <a:t>It is recommended that for patients living in high transmission malaria areas or non-immune individuals that prophylactic antimalarial drugs are used in addition to the general precautions (e.g. use of insecticide treated mosquito nets and environmental measures). </a:t>
            </a:r>
          </a:p>
          <a:p>
            <a:r>
              <a:rPr lang="en-US">
                <a:ea typeface="+mn-lt"/>
                <a:cs typeface="+mn-lt"/>
              </a:rPr>
              <a:t>Patients living in low malarial transmission zones do not require prophylaxis. Below are recommendations of the drugs that can be used for malaria prophylaxis:</a:t>
            </a:r>
            <a:endParaRPr lang="en-US">
              <a:cs typeface="Calibri"/>
            </a:endParaRPr>
          </a:p>
        </p:txBody>
      </p:sp>
      <p:sp>
        <p:nvSpPr>
          <p:cNvPr id="4" name="Text Placeholder 3">
            <a:extLst>
              <a:ext uri="{FF2B5EF4-FFF2-40B4-BE49-F238E27FC236}">
                <a16:creationId xmlns:a16="http://schemas.microsoft.com/office/drawing/2014/main" id="{E9A7E543-45C5-0A7D-4FA7-FC3165F42E6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16718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01A9-7AF9-868D-A1FF-AD51E2178BD5}"/>
              </a:ext>
            </a:extLst>
          </p:cNvPr>
          <p:cNvSpPr>
            <a:spLocks noGrp="1"/>
          </p:cNvSpPr>
          <p:nvPr>
            <p:ph type="title"/>
          </p:nvPr>
        </p:nvSpPr>
        <p:spPr/>
        <p:txBody>
          <a:bodyPr/>
          <a:lstStyle/>
          <a:p>
            <a:r>
              <a:rPr lang="en-US">
                <a:cs typeface="Calibri Light"/>
              </a:rPr>
              <a:t>Medicine used in malaria prophylaxis. </a:t>
            </a:r>
            <a:endParaRPr lang="en-US"/>
          </a:p>
        </p:txBody>
      </p:sp>
      <p:pic>
        <p:nvPicPr>
          <p:cNvPr id="5" name="Picture 5" descr="Table&#10;&#10;Description automatically generated">
            <a:extLst>
              <a:ext uri="{FF2B5EF4-FFF2-40B4-BE49-F238E27FC236}">
                <a16:creationId xmlns:a16="http://schemas.microsoft.com/office/drawing/2014/main" id="{D1262BB5-8BD3-5423-722B-3D0F16CC15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325" y="2130027"/>
            <a:ext cx="9292477" cy="4600014"/>
          </a:xfrm>
        </p:spPr>
      </p:pic>
    </p:spTree>
    <p:extLst>
      <p:ext uri="{BB962C8B-B14F-4D97-AF65-F5344CB8AC3E}">
        <p14:creationId xmlns:p14="http://schemas.microsoft.com/office/powerpoint/2010/main" val="955955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99EE-53F4-9C38-CD60-9FF3C256933E}"/>
              </a:ext>
            </a:extLst>
          </p:cNvPr>
          <p:cNvSpPr>
            <a:spLocks noGrp="1"/>
          </p:cNvSpPr>
          <p:nvPr>
            <p:ph type="title"/>
          </p:nvPr>
        </p:nvSpPr>
        <p:spPr/>
        <p:txBody>
          <a:bodyPr/>
          <a:lstStyle/>
          <a:p>
            <a:r>
              <a:rPr lang="en-US" b="1">
                <a:cs typeface="Calibri Light"/>
              </a:rPr>
              <a:t>3. Blood Transfusion </a:t>
            </a:r>
            <a:endParaRPr lang="en-US">
              <a:cs typeface="Calibri Light" panose="020F0302020204030204"/>
            </a:endParaRPr>
          </a:p>
        </p:txBody>
      </p:sp>
      <p:sp>
        <p:nvSpPr>
          <p:cNvPr id="3" name="Content Placeholder 2">
            <a:extLst>
              <a:ext uri="{FF2B5EF4-FFF2-40B4-BE49-F238E27FC236}">
                <a16:creationId xmlns:a16="http://schemas.microsoft.com/office/drawing/2014/main" id="{6CFCC84E-5C24-44F1-AAE0-AD251EECD9C0}"/>
              </a:ext>
            </a:extLst>
          </p:cNvPr>
          <p:cNvSpPr>
            <a:spLocks noGrp="1"/>
          </p:cNvSpPr>
          <p:nvPr>
            <p:ph idx="1"/>
          </p:nvPr>
        </p:nvSpPr>
        <p:spPr/>
        <p:txBody>
          <a:bodyPr vert="horz" lIns="91440" tIns="45720" rIns="91440" bIns="45720" rtlCol="0" anchor="t">
            <a:normAutofit/>
          </a:bodyPr>
          <a:lstStyle/>
          <a:p>
            <a:r>
              <a:rPr lang="en-US">
                <a:ea typeface="+mn-lt"/>
                <a:cs typeface="+mn-lt"/>
              </a:rPr>
              <a:t>Blood transfusion in the emergency will serves to increase the oxygen-carrying capacity and to reduce </a:t>
            </a:r>
            <a:r>
              <a:rPr lang="en-US" err="1">
                <a:ea typeface="+mn-lt"/>
                <a:cs typeface="+mn-lt"/>
              </a:rPr>
              <a:t>vaso</a:t>
            </a:r>
            <a:r>
              <a:rPr lang="en-US">
                <a:ea typeface="+mn-lt"/>
                <a:cs typeface="+mn-lt"/>
              </a:rPr>
              <a:t>-occlusive complications. </a:t>
            </a:r>
          </a:p>
          <a:p>
            <a:r>
              <a:rPr lang="en-US">
                <a:ea typeface="+mn-lt"/>
                <a:cs typeface="+mn-lt"/>
              </a:rPr>
              <a:t>It may be through a simple (top-up) transfusion or exchange transfusion. </a:t>
            </a:r>
          </a:p>
          <a:p>
            <a:r>
              <a:rPr lang="en-US">
                <a:ea typeface="+mn-lt"/>
                <a:cs typeface="+mn-lt"/>
              </a:rPr>
              <a:t>Exchange transfusion is used to reduce the concentration of </a:t>
            </a:r>
            <a:r>
              <a:rPr lang="en-US" err="1">
                <a:ea typeface="+mn-lt"/>
                <a:cs typeface="+mn-lt"/>
              </a:rPr>
              <a:t>HbS</a:t>
            </a:r>
            <a:r>
              <a:rPr lang="en-US">
                <a:ea typeface="+mn-lt"/>
                <a:cs typeface="+mn-lt"/>
              </a:rPr>
              <a:t> in circulation (usually to &lt;30%) without increasing the </a:t>
            </a:r>
            <a:r>
              <a:rPr lang="en-US" err="1">
                <a:ea typeface="+mn-lt"/>
                <a:cs typeface="+mn-lt"/>
              </a:rPr>
              <a:t>haematocrit</a:t>
            </a:r>
            <a:r>
              <a:rPr lang="en-US">
                <a:ea typeface="+mn-lt"/>
                <a:cs typeface="+mn-lt"/>
              </a:rPr>
              <a:t> or whole blood viscosity</a:t>
            </a:r>
          </a:p>
          <a:p>
            <a:r>
              <a:rPr lang="en-US">
                <a:ea typeface="+mn-lt"/>
                <a:cs typeface="+mn-lt"/>
              </a:rPr>
              <a:t>This is required in some complications of the disease such as treatment of acute ischemic stroke, acute chest syndrome (ACS), priapism or peri-operatively. </a:t>
            </a:r>
            <a:endParaRPr lang="en-US">
              <a:cs typeface="Calibri"/>
            </a:endParaRPr>
          </a:p>
        </p:txBody>
      </p:sp>
      <p:sp>
        <p:nvSpPr>
          <p:cNvPr id="4" name="Text Placeholder 3">
            <a:extLst>
              <a:ext uri="{FF2B5EF4-FFF2-40B4-BE49-F238E27FC236}">
                <a16:creationId xmlns:a16="http://schemas.microsoft.com/office/drawing/2014/main" id="{5622322C-A996-8B22-2382-4747C68CFF7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89029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0DB8-109A-0DCF-2A80-8B28EA9019E0}"/>
              </a:ext>
            </a:extLst>
          </p:cNvPr>
          <p:cNvSpPr>
            <a:spLocks noGrp="1"/>
          </p:cNvSpPr>
          <p:nvPr>
            <p:ph type="title"/>
          </p:nvPr>
        </p:nvSpPr>
        <p:spPr/>
        <p:txBody>
          <a:bodyPr/>
          <a:lstStyle/>
          <a:p>
            <a:r>
              <a:rPr lang="en-US" b="1">
                <a:cs typeface="Calibri Light"/>
              </a:rPr>
              <a:t>Indications for emergency transfusion</a:t>
            </a:r>
            <a:endParaRPr lang="en-US" b="1"/>
          </a:p>
        </p:txBody>
      </p:sp>
      <p:pic>
        <p:nvPicPr>
          <p:cNvPr id="5" name="Picture 5" descr="Table, timeline&#10;&#10;Description automatically generated">
            <a:extLst>
              <a:ext uri="{FF2B5EF4-FFF2-40B4-BE49-F238E27FC236}">
                <a16:creationId xmlns:a16="http://schemas.microsoft.com/office/drawing/2014/main" id="{F9E16F53-7B8E-092A-3735-FBE7778877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993" y="2164486"/>
            <a:ext cx="10348632" cy="4565275"/>
          </a:xfrm>
        </p:spPr>
      </p:pic>
    </p:spTree>
    <p:extLst>
      <p:ext uri="{BB962C8B-B14F-4D97-AF65-F5344CB8AC3E}">
        <p14:creationId xmlns:p14="http://schemas.microsoft.com/office/powerpoint/2010/main" val="405081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9597-F09B-43E3-9030-966BB928EEF4}"/>
              </a:ext>
            </a:extLst>
          </p:cNvPr>
          <p:cNvSpPr>
            <a:spLocks noGrp="1"/>
          </p:cNvSpPr>
          <p:nvPr>
            <p:ph type="title"/>
          </p:nvPr>
        </p:nvSpPr>
        <p:spPr/>
        <p:txBody>
          <a:bodyPr>
            <a:normAutofit/>
          </a:bodyPr>
          <a:lstStyle/>
          <a:p>
            <a:r>
              <a:rPr lang="en-US"/>
              <a:t>Table of Contents</a:t>
            </a:r>
          </a:p>
        </p:txBody>
      </p:sp>
      <p:sp>
        <p:nvSpPr>
          <p:cNvPr id="3" name="Content Placeholder 2">
            <a:extLst>
              <a:ext uri="{FF2B5EF4-FFF2-40B4-BE49-F238E27FC236}">
                <a16:creationId xmlns:a16="http://schemas.microsoft.com/office/drawing/2014/main" id="{91FF32E7-6DCA-4418-9CB6-98FDDCBF88CC}"/>
              </a:ext>
            </a:extLst>
          </p:cNvPr>
          <p:cNvSpPr>
            <a:spLocks noGrp="1"/>
          </p:cNvSpPr>
          <p:nvPr>
            <p:ph idx="1"/>
          </p:nvPr>
        </p:nvSpPr>
        <p:spPr/>
        <p:txBody>
          <a:bodyPr vert="horz" lIns="91440" tIns="45720" rIns="91440" bIns="45720" rtlCol="0" anchor="t">
            <a:normAutofit/>
          </a:bodyPr>
          <a:lstStyle/>
          <a:p>
            <a:r>
              <a:rPr lang="en-US"/>
              <a:t>Blood background and an overview of SCD</a:t>
            </a:r>
          </a:p>
          <a:p>
            <a:r>
              <a:rPr lang="en-US"/>
              <a:t>Clinical presentations and complications of SCD</a:t>
            </a:r>
            <a:endParaRPr lang="en-US">
              <a:cs typeface="Calibri"/>
            </a:endParaRPr>
          </a:p>
          <a:p>
            <a:r>
              <a:rPr lang="en-US"/>
              <a:t>Diagnosis and Routine Management (Preventative care)</a:t>
            </a:r>
          </a:p>
          <a:p>
            <a:r>
              <a:rPr lang="en-US"/>
              <a:t>Diagnosis and Management of Acute and chronic Complications</a:t>
            </a:r>
            <a:endParaRPr lang="en-US">
              <a:ea typeface="Calibri"/>
              <a:cs typeface="Calibri"/>
            </a:endParaRPr>
          </a:p>
          <a:p>
            <a:endParaRPr lang="en-US"/>
          </a:p>
        </p:txBody>
      </p:sp>
    </p:spTree>
    <p:extLst>
      <p:ext uri="{BB962C8B-B14F-4D97-AF65-F5344CB8AC3E}">
        <p14:creationId xmlns:p14="http://schemas.microsoft.com/office/powerpoint/2010/main" val="3280822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F217-3DB8-DA64-786F-5E7FD3229D33}"/>
              </a:ext>
            </a:extLst>
          </p:cNvPr>
          <p:cNvSpPr>
            <a:spLocks noGrp="1"/>
          </p:cNvSpPr>
          <p:nvPr>
            <p:ph type="title"/>
          </p:nvPr>
        </p:nvSpPr>
        <p:spPr/>
        <p:txBody>
          <a:bodyPr/>
          <a:lstStyle/>
          <a:p>
            <a:r>
              <a:rPr lang="en-US" b="1">
                <a:cs typeface="Calibri Light"/>
              </a:rPr>
              <a:t>Chronic transfusion: Indications</a:t>
            </a:r>
            <a:endParaRPr lang="en-US">
              <a:cs typeface="Calibri Light"/>
            </a:endParaRPr>
          </a:p>
        </p:txBody>
      </p:sp>
      <p:sp>
        <p:nvSpPr>
          <p:cNvPr id="3" name="Content Placeholder 2">
            <a:extLst>
              <a:ext uri="{FF2B5EF4-FFF2-40B4-BE49-F238E27FC236}">
                <a16:creationId xmlns:a16="http://schemas.microsoft.com/office/drawing/2014/main" id="{BD085760-FD49-2D60-7394-02D48D7C895C}"/>
              </a:ext>
            </a:extLst>
          </p:cNvPr>
          <p:cNvSpPr>
            <a:spLocks noGrp="1"/>
          </p:cNvSpPr>
          <p:nvPr>
            <p:ph idx="1"/>
          </p:nvPr>
        </p:nvSpPr>
        <p:spPr>
          <a:xfrm>
            <a:off x="6862482" y="2112264"/>
            <a:ext cx="5067300" cy="4064601"/>
          </a:xfrm>
        </p:spPr>
        <p:txBody>
          <a:bodyPr vert="horz" lIns="91440" tIns="45720" rIns="91440" bIns="45720" rtlCol="0" anchor="t">
            <a:normAutofit/>
          </a:bodyPr>
          <a:lstStyle/>
          <a:p>
            <a:r>
              <a:rPr lang="en-US" sz="2400">
                <a:ea typeface="+mn-lt"/>
                <a:cs typeface="+mn-lt"/>
              </a:rPr>
              <a:t>Chronic transfusion therapy aims to keep the </a:t>
            </a:r>
            <a:r>
              <a:rPr lang="en-US" sz="2400" err="1">
                <a:ea typeface="+mn-lt"/>
                <a:cs typeface="+mn-lt"/>
              </a:rPr>
              <a:t>HbS</a:t>
            </a:r>
            <a:r>
              <a:rPr lang="en-US" sz="2400">
                <a:ea typeface="+mn-lt"/>
                <a:cs typeface="+mn-lt"/>
              </a:rPr>
              <a:t> level &lt;30% (depending on the clinical situation).</a:t>
            </a:r>
          </a:p>
          <a:p>
            <a:r>
              <a:rPr lang="en-US" sz="2400">
                <a:ea typeface="+mn-lt"/>
                <a:cs typeface="+mn-lt"/>
              </a:rPr>
              <a:t>It can be achieved by regular top up transfusions keeping the Hb between 10 - 11g/dl, typically every 3 - 6 weeks. </a:t>
            </a:r>
          </a:p>
          <a:p>
            <a:r>
              <a:rPr lang="en-US" sz="2400">
                <a:ea typeface="+mn-lt"/>
                <a:cs typeface="+mn-lt"/>
              </a:rPr>
              <a:t>Note that iron overload must be prevented/ managed</a:t>
            </a:r>
          </a:p>
        </p:txBody>
      </p:sp>
      <p:pic>
        <p:nvPicPr>
          <p:cNvPr id="5" name="Picture 5" descr="Table&#10;&#10;Description automatically generated">
            <a:extLst>
              <a:ext uri="{FF2B5EF4-FFF2-40B4-BE49-F238E27FC236}">
                <a16:creationId xmlns:a16="http://schemas.microsoft.com/office/drawing/2014/main" id="{3F460EE7-C57D-D391-C520-40F0DBBBB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50" y="2499820"/>
            <a:ext cx="6722969" cy="3401545"/>
          </a:xfrm>
          <a:prstGeom prst="rect">
            <a:avLst/>
          </a:prstGeom>
        </p:spPr>
      </p:pic>
    </p:spTree>
    <p:extLst>
      <p:ext uri="{BB962C8B-B14F-4D97-AF65-F5344CB8AC3E}">
        <p14:creationId xmlns:p14="http://schemas.microsoft.com/office/powerpoint/2010/main" val="3864461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D982-9EA4-12BF-771A-890731C4FC11}"/>
              </a:ext>
            </a:extLst>
          </p:cNvPr>
          <p:cNvSpPr>
            <a:spLocks noGrp="1"/>
          </p:cNvSpPr>
          <p:nvPr>
            <p:ph type="title"/>
          </p:nvPr>
        </p:nvSpPr>
        <p:spPr/>
        <p:txBody>
          <a:bodyPr>
            <a:normAutofit/>
          </a:bodyPr>
          <a:lstStyle/>
          <a:p>
            <a:pPr lvl="1"/>
            <a:r>
              <a:rPr lang="en-US" sz="3200" b="1">
                <a:latin typeface="+mj-lt"/>
                <a:ea typeface="+mj-lt"/>
                <a:cs typeface="+mj-lt"/>
              </a:rPr>
              <a:t>4. Other preventative strategies</a:t>
            </a:r>
            <a:endParaRPr lang="en-US" sz="2800"/>
          </a:p>
        </p:txBody>
      </p:sp>
      <p:sp>
        <p:nvSpPr>
          <p:cNvPr id="3" name="Content Placeholder 2">
            <a:extLst>
              <a:ext uri="{FF2B5EF4-FFF2-40B4-BE49-F238E27FC236}">
                <a16:creationId xmlns:a16="http://schemas.microsoft.com/office/drawing/2014/main" id="{17012ED9-463C-BA1F-0984-C6EC15B933C6}"/>
              </a:ext>
            </a:extLst>
          </p:cNvPr>
          <p:cNvSpPr>
            <a:spLocks noGrp="1"/>
          </p:cNvSpPr>
          <p:nvPr>
            <p:ph idx="1"/>
          </p:nvPr>
        </p:nvSpPr>
        <p:spPr/>
        <p:txBody>
          <a:bodyPr vert="horz" lIns="91440" tIns="45720" rIns="91440" bIns="45720" rtlCol="0" anchor="t">
            <a:normAutofit/>
          </a:bodyPr>
          <a:lstStyle/>
          <a:p>
            <a:pPr marL="0" indent="0" algn="just">
              <a:buNone/>
            </a:pPr>
            <a:r>
              <a:rPr lang="fr">
                <a:ea typeface="+mn-lt"/>
                <a:cs typeface="+mn-lt"/>
              </a:rPr>
              <a:t>Parent/Patient Education:</a:t>
            </a:r>
            <a:endParaRPr lang="en-US">
              <a:ea typeface="+mn-lt"/>
              <a:cs typeface="+mn-lt"/>
            </a:endParaRPr>
          </a:p>
          <a:p>
            <a:pPr marL="0" indent="0" algn="just">
              <a:buNone/>
            </a:pPr>
            <a:endParaRPr lang="en-US">
              <a:cs typeface="Calibri" panose="020F0502020204030204"/>
            </a:endParaRPr>
          </a:p>
          <a:p>
            <a:pPr algn="just"/>
            <a:r>
              <a:rPr lang="en-US">
                <a:ea typeface="+mn-lt"/>
                <a:cs typeface="+mn-lt"/>
              </a:rPr>
              <a:t>Optimize nutrition. </a:t>
            </a:r>
          </a:p>
          <a:p>
            <a:pPr algn="just"/>
            <a:r>
              <a:rPr lang="en-US">
                <a:ea typeface="+mn-lt"/>
                <a:cs typeface="+mn-lt"/>
              </a:rPr>
              <a:t>Avoid dehydration, cold, fatigue, alcohol</a:t>
            </a:r>
            <a:endParaRPr lang="en-US"/>
          </a:p>
          <a:p>
            <a:pPr algn="just"/>
            <a:r>
              <a:rPr lang="en-US">
                <a:ea typeface="+mn-lt"/>
                <a:cs typeface="+mn-lt"/>
              </a:rPr>
              <a:t>Prevent infection (vaccinate, penicillin, aggressive treatment of malaria)</a:t>
            </a:r>
            <a:endParaRPr lang="en-US"/>
          </a:p>
          <a:p>
            <a:pPr algn="just"/>
            <a:r>
              <a:rPr lang="en-US">
                <a:ea typeface="+mn-lt"/>
                <a:cs typeface="+mn-lt"/>
              </a:rPr>
              <a:t>Avoid antihistamines, barbiturates, diuretics, bronchodilators</a:t>
            </a:r>
            <a:endParaRPr lang="en-US"/>
          </a:p>
          <a:p>
            <a:pPr algn="just"/>
            <a:r>
              <a:rPr lang="en-US">
                <a:ea typeface="+mn-lt"/>
                <a:cs typeface="+mn-lt"/>
              </a:rPr>
              <a:t>Seek medical attention when ill or pregnant</a:t>
            </a:r>
            <a:endParaRPr lang="en-US"/>
          </a:p>
          <a:p>
            <a:pPr marL="0" indent="0">
              <a:buNone/>
            </a:pPr>
            <a:endParaRPr lang="en-US">
              <a:cs typeface="Calibri"/>
            </a:endParaRPr>
          </a:p>
        </p:txBody>
      </p:sp>
      <p:sp>
        <p:nvSpPr>
          <p:cNvPr id="4" name="Text Placeholder 3">
            <a:extLst>
              <a:ext uri="{FF2B5EF4-FFF2-40B4-BE49-F238E27FC236}">
                <a16:creationId xmlns:a16="http://schemas.microsoft.com/office/drawing/2014/main" id="{5F7437D6-4772-34F6-B084-56A0E77C446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50418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0CF6-FAC8-A8F6-BCB6-0D31D3351B09}"/>
              </a:ext>
            </a:extLst>
          </p:cNvPr>
          <p:cNvSpPr>
            <a:spLocks noGrp="1"/>
          </p:cNvSpPr>
          <p:nvPr>
            <p:ph type="title"/>
          </p:nvPr>
        </p:nvSpPr>
        <p:spPr/>
        <p:txBody>
          <a:bodyPr/>
          <a:lstStyle/>
          <a:p>
            <a:r>
              <a:rPr lang="en-US" b="1">
                <a:cs typeface="Calibri Light"/>
              </a:rPr>
              <a:t>Bone marrow Transplant (BMT)</a:t>
            </a:r>
            <a:endParaRPr lang="en-US">
              <a:cs typeface="Calibri Light" panose="020F0302020204030204"/>
            </a:endParaRPr>
          </a:p>
        </p:txBody>
      </p:sp>
      <p:sp>
        <p:nvSpPr>
          <p:cNvPr id="3" name="Content Placeholder 2">
            <a:extLst>
              <a:ext uri="{FF2B5EF4-FFF2-40B4-BE49-F238E27FC236}">
                <a16:creationId xmlns:a16="http://schemas.microsoft.com/office/drawing/2014/main" id="{7DB1311A-BA3E-05D6-12E7-44CE4B73CE3C}"/>
              </a:ext>
            </a:extLst>
          </p:cNvPr>
          <p:cNvSpPr>
            <a:spLocks noGrp="1"/>
          </p:cNvSpPr>
          <p:nvPr>
            <p:ph idx="1"/>
          </p:nvPr>
        </p:nvSpPr>
        <p:spPr>
          <a:xfrm>
            <a:off x="609600" y="2112264"/>
            <a:ext cx="11062447" cy="4468012"/>
          </a:xfrm>
        </p:spPr>
        <p:txBody>
          <a:bodyPr vert="horz" lIns="91440" tIns="45720" rIns="91440" bIns="45720" rtlCol="0" anchor="t">
            <a:normAutofit lnSpcReduction="10000"/>
          </a:bodyPr>
          <a:lstStyle/>
          <a:p>
            <a:r>
              <a:rPr lang="en-US">
                <a:ea typeface="+mn-lt"/>
                <a:cs typeface="+mn-lt"/>
              </a:rPr>
              <a:t>Bone marrow transplantation (BMT) is currently the only known approved cure for sickle cell disease (SCD), </a:t>
            </a:r>
            <a:r>
              <a:rPr lang="en-US" u="sng">
                <a:ea typeface="+mn-lt"/>
                <a:cs typeface="+mn-lt"/>
              </a:rPr>
              <a:t>but it is not for everyone</a:t>
            </a:r>
            <a:r>
              <a:rPr lang="en-US">
                <a:ea typeface="+mn-lt"/>
                <a:cs typeface="+mn-lt"/>
              </a:rPr>
              <a:t>. </a:t>
            </a:r>
          </a:p>
          <a:p>
            <a:r>
              <a:rPr lang="en-US">
                <a:ea typeface="+mn-lt"/>
                <a:cs typeface="+mn-lt"/>
              </a:rPr>
              <a:t>Some benefits of BMT are that it replaces the abnormal stem cells residing in bone marrow with healthy cells &amp; is the only approved cure for SCD.</a:t>
            </a:r>
          </a:p>
          <a:p>
            <a:r>
              <a:rPr lang="en-US">
                <a:ea typeface="+mn-lt"/>
                <a:cs typeface="+mn-lt"/>
              </a:rPr>
              <a:t>While most individuals with SCD do well after BMT, there are possible risks and considerations.</a:t>
            </a:r>
          </a:p>
          <a:p>
            <a:r>
              <a:rPr lang="en-US" i="1">
                <a:ea typeface="+mn-lt"/>
                <a:cs typeface="+mn-lt"/>
              </a:rPr>
              <a:t>BMT requires a healthy brother or sister of the individual receiving the transplant to serve as a bone marrow donor.</a:t>
            </a:r>
          </a:p>
          <a:p>
            <a:r>
              <a:rPr lang="en-US" i="1">
                <a:ea typeface="+mn-lt"/>
                <a:cs typeface="+mn-lt"/>
              </a:rPr>
              <a:t>Transplants may not be always effective, and more research is being done to support these efforts.</a:t>
            </a:r>
            <a:endParaRPr lang="en-US" i="1">
              <a:cs typeface="Calibri"/>
            </a:endParaRPr>
          </a:p>
        </p:txBody>
      </p:sp>
    </p:spTree>
    <p:extLst>
      <p:ext uri="{BB962C8B-B14F-4D97-AF65-F5344CB8AC3E}">
        <p14:creationId xmlns:p14="http://schemas.microsoft.com/office/powerpoint/2010/main" val="3391959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1F83-D10B-B73D-0878-72CAB1454DF3}"/>
              </a:ext>
            </a:extLst>
          </p:cNvPr>
          <p:cNvSpPr>
            <a:spLocks noGrp="1"/>
          </p:cNvSpPr>
          <p:nvPr>
            <p:ph type="title"/>
          </p:nvPr>
        </p:nvSpPr>
        <p:spPr>
          <a:xfrm>
            <a:off x="971550" y="1234440"/>
            <a:ext cx="10610850" cy="4066032"/>
          </a:xfrm>
        </p:spPr>
        <p:txBody>
          <a:bodyPr>
            <a:normAutofit/>
          </a:bodyPr>
          <a:lstStyle/>
          <a:p>
            <a:r>
              <a:rPr lang="en-US" b="1">
                <a:cs typeface="Calibri Light"/>
              </a:rPr>
              <a:t>Session 4: Diagnosis and Management of acute and chronic complications</a:t>
            </a:r>
            <a:endParaRPr lang="en-US">
              <a:cs typeface="Calibri Light" panose="020F0302020204030204"/>
            </a:endParaRPr>
          </a:p>
        </p:txBody>
      </p:sp>
    </p:spTree>
    <p:extLst>
      <p:ext uri="{BB962C8B-B14F-4D97-AF65-F5344CB8AC3E}">
        <p14:creationId xmlns:p14="http://schemas.microsoft.com/office/powerpoint/2010/main" val="1923453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BD8F-8A66-55DE-4334-15C6124E33D8}"/>
              </a:ext>
            </a:extLst>
          </p:cNvPr>
          <p:cNvSpPr>
            <a:spLocks noGrp="1"/>
          </p:cNvSpPr>
          <p:nvPr>
            <p:ph type="title"/>
          </p:nvPr>
        </p:nvSpPr>
        <p:spPr/>
        <p:txBody>
          <a:bodyPr/>
          <a:lstStyle/>
          <a:p>
            <a:r>
              <a:rPr lang="en-US" b="1">
                <a:cs typeface="Calibri Light"/>
              </a:rPr>
              <a:t>a. Acute pain crisis</a:t>
            </a:r>
            <a:endParaRPr lang="en-US" b="1"/>
          </a:p>
        </p:txBody>
      </p:sp>
      <p:sp>
        <p:nvSpPr>
          <p:cNvPr id="3" name="Content Placeholder 2">
            <a:extLst>
              <a:ext uri="{FF2B5EF4-FFF2-40B4-BE49-F238E27FC236}">
                <a16:creationId xmlns:a16="http://schemas.microsoft.com/office/drawing/2014/main" id="{D9994DE3-72AC-472A-7DDE-3AC3571A2F2E}"/>
              </a:ext>
            </a:extLst>
          </p:cNvPr>
          <p:cNvSpPr>
            <a:spLocks noGrp="1"/>
          </p:cNvSpPr>
          <p:nvPr>
            <p:ph idx="1"/>
          </p:nvPr>
        </p:nvSpPr>
        <p:spPr>
          <a:xfrm>
            <a:off x="609600" y="2112264"/>
            <a:ext cx="11268075" cy="4521801"/>
          </a:xfrm>
        </p:spPr>
        <p:txBody>
          <a:bodyPr vert="horz" lIns="91440" tIns="45720" rIns="91440" bIns="45720" rtlCol="0" anchor="t">
            <a:normAutofit lnSpcReduction="10000"/>
          </a:bodyPr>
          <a:lstStyle/>
          <a:p>
            <a:r>
              <a:rPr lang="en-US">
                <a:ea typeface="+mn-lt"/>
                <a:cs typeface="+mn-lt"/>
              </a:rPr>
              <a:t>Pain is the most distressing symptom for most patients and their families</a:t>
            </a:r>
            <a:endParaRPr lang="en-US"/>
          </a:p>
          <a:p>
            <a:r>
              <a:rPr lang="en-US">
                <a:ea typeface="+mn-lt"/>
                <a:cs typeface="+mn-lt"/>
              </a:rPr>
              <a:t>Patients experience mod to severe bony pain, often in their extremities or spine. </a:t>
            </a:r>
            <a:endParaRPr lang="en-US"/>
          </a:p>
          <a:p>
            <a:r>
              <a:rPr lang="en-US">
                <a:ea typeface="+mn-lt"/>
                <a:cs typeface="+mn-lt"/>
              </a:rPr>
              <a:t>Precipitating factor such as dehydration, stress, fever, recent illness, surgery, hypoxia or others can increase the sickling of red blood cells</a:t>
            </a:r>
          </a:p>
          <a:p>
            <a:r>
              <a:rPr lang="en-US">
                <a:ea typeface="+mn-lt"/>
                <a:cs typeface="+mn-lt"/>
              </a:rPr>
              <a:t> A Chest Xray should be obtained if there is chest pain, dyspnea, and/or hypoxia (SpO2 &lt;95%)</a:t>
            </a:r>
          </a:p>
          <a:p>
            <a:r>
              <a:rPr lang="en-US">
                <a:ea typeface="Calibri"/>
                <a:cs typeface="Calibri"/>
              </a:rPr>
              <a:t>Obtain FBC to compare to baseline Hb, and chemistry to look for signs of dehydration. </a:t>
            </a:r>
          </a:p>
          <a:p>
            <a:r>
              <a:rPr lang="en-US">
                <a:ea typeface="Calibri"/>
                <a:cs typeface="Calibri"/>
              </a:rPr>
              <a:t>Opioids like morphine are necessary to manage SCD pain appropriately</a:t>
            </a:r>
          </a:p>
        </p:txBody>
      </p:sp>
    </p:spTree>
    <p:extLst>
      <p:ext uri="{BB962C8B-B14F-4D97-AF65-F5344CB8AC3E}">
        <p14:creationId xmlns:p14="http://schemas.microsoft.com/office/powerpoint/2010/main" val="13895517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3667-62F1-FBF1-298F-4344B2F3F54E}"/>
              </a:ext>
            </a:extLst>
          </p:cNvPr>
          <p:cNvSpPr>
            <a:spLocks noGrp="1"/>
          </p:cNvSpPr>
          <p:nvPr>
            <p:ph type="title"/>
          </p:nvPr>
        </p:nvSpPr>
        <p:spPr/>
        <p:txBody>
          <a:bodyPr/>
          <a:lstStyle/>
          <a:p>
            <a:r>
              <a:rPr lang="en-US" b="1">
                <a:cs typeface="Calibri Light"/>
              </a:rPr>
              <a:t>Pain and appropriate medical management</a:t>
            </a:r>
            <a:endParaRPr lang="en-US">
              <a:cs typeface="Calibri Light"/>
            </a:endParaRPr>
          </a:p>
        </p:txBody>
      </p:sp>
      <p:pic>
        <p:nvPicPr>
          <p:cNvPr id="5" name="Picture 5">
            <a:extLst>
              <a:ext uri="{FF2B5EF4-FFF2-40B4-BE49-F238E27FC236}">
                <a16:creationId xmlns:a16="http://schemas.microsoft.com/office/drawing/2014/main" id="{1DEF3D0B-20DC-1FF2-909B-31AC060EFC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138" y="2492257"/>
            <a:ext cx="11052557" cy="3508439"/>
          </a:xfrm>
        </p:spPr>
      </p:pic>
    </p:spTree>
    <p:extLst>
      <p:ext uri="{BB962C8B-B14F-4D97-AF65-F5344CB8AC3E}">
        <p14:creationId xmlns:p14="http://schemas.microsoft.com/office/powerpoint/2010/main" val="502175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09CF-D57C-E687-9A01-CBDBF4EDD2C2}"/>
              </a:ext>
            </a:extLst>
          </p:cNvPr>
          <p:cNvSpPr>
            <a:spLocks noGrp="1"/>
          </p:cNvSpPr>
          <p:nvPr>
            <p:ph type="title"/>
          </p:nvPr>
        </p:nvSpPr>
        <p:spPr>
          <a:xfrm>
            <a:off x="609600" y="1090278"/>
            <a:ext cx="10972800" cy="713232"/>
          </a:xfrm>
        </p:spPr>
        <p:txBody>
          <a:bodyPr/>
          <a:lstStyle/>
          <a:p>
            <a:r>
              <a:rPr lang="en-US">
                <a:ea typeface="Calibri Light"/>
                <a:cs typeface="Calibri Light"/>
              </a:rPr>
              <a:t>Drugs used for pain management: </a:t>
            </a:r>
            <a:r>
              <a:rPr lang="en-US" b="1">
                <a:ea typeface="Calibri Light"/>
                <a:cs typeface="Calibri Light"/>
              </a:rPr>
              <a:t>Paracetamol</a:t>
            </a:r>
            <a:r>
              <a:rPr lang="en-US">
                <a:ea typeface="Calibri Light"/>
                <a:cs typeface="Calibri Light"/>
              </a:rPr>
              <a:t> </a:t>
            </a:r>
            <a:endParaRPr lang="en-US"/>
          </a:p>
        </p:txBody>
      </p:sp>
      <p:graphicFrame>
        <p:nvGraphicFramePr>
          <p:cNvPr id="5" name="Table 5">
            <a:extLst>
              <a:ext uri="{FF2B5EF4-FFF2-40B4-BE49-F238E27FC236}">
                <a16:creationId xmlns:a16="http://schemas.microsoft.com/office/drawing/2014/main" id="{00921E54-0437-79F2-80D9-C08529992FFD}"/>
              </a:ext>
            </a:extLst>
          </p:cNvPr>
          <p:cNvGraphicFramePr>
            <a:graphicFrameLocks noGrp="1"/>
          </p:cNvGraphicFramePr>
          <p:nvPr>
            <p:ph idx="1"/>
            <p:extLst>
              <p:ext uri="{D42A27DB-BD31-4B8C-83A1-F6EECF244321}">
                <p14:modId xmlns:p14="http://schemas.microsoft.com/office/powerpoint/2010/main" val="2889642467"/>
              </p:ext>
            </p:extLst>
          </p:nvPr>
        </p:nvGraphicFramePr>
        <p:xfrm>
          <a:off x="609600" y="1742260"/>
          <a:ext cx="11101814" cy="4394200"/>
        </p:xfrm>
        <a:graphic>
          <a:graphicData uri="http://schemas.openxmlformats.org/drawingml/2006/table">
            <a:tbl>
              <a:tblPr firstRow="1" bandRow="1">
                <a:tableStyleId>{5C22544A-7EE6-4342-B048-85BDC9FD1C3A}</a:tableStyleId>
              </a:tblPr>
              <a:tblGrid>
                <a:gridCol w="1493108">
                  <a:extLst>
                    <a:ext uri="{9D8B030D-6E8A-4147-A177-3AD203B41FA5}">
                      <a16:colId xmlns:a16="http://schemas.microsoft.com/office/drawing/2014/main" val="651588067"/>
                    </a:ext>
                  </a:extLst>
                </a:gridCol>
                <a:gridCol w="4061137">
                  <a:extLst>
                    <a:ext uri="{9D8B030D-6E8A-4147-A177-3AD203B41FA5}">
                      <a16:colId xmlns:a16="http://schemas.microsoft.com/office/drawing/2014/main" val="902429064"/>
                    </a:ext>
                  </a:extLst>
                </a:gridCol>
                <a:gridCol w="1119830">
                  <a:extLst>
                    <a:ext uri="{9D8B030D-6E8A-4147-A177-3AD203B41FA5}">
                      <a16:colId xmlns:a16="http://schemas.microsoft.com/office/drawing/2014/main" val="2106157023"/>
                    </a:ext>
                  </a:extLst>
                </a:gridCol>
                <a:gridCol w="1969356">
                  <a:extLst>
                    <a:ext uri="{9D8B030D-6E8A-4147-A177-3AD203B41FA5}">
                      <a16:colId xmlns:a16="http://schemas.microsoft.com/office/drawing/2014/main" val="54716294"/>
                    </a:ext>
                  </a:extLst>
                </a:gridCol>
                <a:gridCol w="2458383">
                  <a:extLst>
                    <a:ext uri="{9D8B030D-6E8A-4147-A177-3AD203B41FA5}">
                      <a16:colId xmlns:a16="http://schemas.microsoft.com/office/drawing/2014/main" val="3015207528"/>
                    </a:ext>
                  </a:extLst>
                </a:gridCol>
              </a:tblGrid>
              <a:tr h="370840">
                <a:tc>
                  <a:txBody>
                    <a:bodyPr/>
                    <a:lstStyle/>
                    <a:p>
                      <a:r>
                        <a:rPr lang="en-US"/>
                        <a:t>Drug</a:t>
                      </a:r>
                    </a:p>
                  </a:txBody>
                  <a:tcPr/>
                </a:tc>
                <a:tc>
                  <a:txBody>
                    <a:bodyPr/>
                    <a:lstStyle/>
                    <a:p>
                      <a:r>
                        <a:rPr lang="en-US"/>
                        <a:t>Single dose for a child&gt;1month</a:t>
                      </a:r>
                    </a:p>
                  </a:txBody>
                  <a:tcPr/>
                </a:tc>
                <a:tc>
                  <a:txBody>
                    <a:bodyPr/>
                    <a:lstStyle/>
                    <a:p>
                      <a:r>
                        <a:rPr lang="en-US"/>
                        <a:t>Freq</a:t>
                      </a:r>
                    </a:p>
                  </a:txBody>
                  <a:tcPr/>
                </a:tc>
                <a:tc>
                  <a:txBody>
                    <a:bodyPr/>
                    <a:lstStyle/>
                    <a:p>
                      <a:r>
                        <a:rPr lang="en-US"/>
                        <a:t>Formulation</a:t>
                      </a:r>
                    </a:p>
                  </a:txBody>
                  <a:tcPr/>
                </a:tc>
                <a:tc>
                  <a:txBody>
                    <a:bodyPr/>
                    <a:lstStyle/>
                    <a:p>
                      <a:r>
                        <a:rPr lang="en-US"/>
                        <a:t>Comments </a:t>
                      </a:r>
                    </a:p>
                  </a:txBody>
                  <a:tcPr/>
                </a:tc>
                <a:extLst>
                  <a:ext uri="{0D108BD9-81ED-4DB2-BD59-A6C34878D82A}">
                    <a16:rowId xmlns:a16="http://schemas.microsoft.com/office/drawing/2014/main" val="844914818"/>
                  </a:ext>
                </a:extLst>
              </a:tr>
              <a:tr h="370840">
                <a:tc>
                  <a:txBody>
                    <a:bodyPr/>
                    <a:lstStyle/>
                    <a:p>
                      <a:r>
                        <a:rPr lang="en-US" b="1"/>
                        <a:t>Paracetamo</a:t>
                      </a:r>
                      <a:r>
                        <a:rPr lang="en-US"/>
                        <a:t>l </a:t>
                      </a:r>
                    </a:p>
                    <a:p>
                      <a:pPr lvl="0">
                        <a:buNone/>
                      </a:pPr>
                      <a:r>
                        <a:rPr lang="en-US"/>
                        <a:t>(po, IV)</a:t>
                      </a:r>
                    </a:p>
                  </a:txBody>
                  <a:tcPr/>
                </a:tc>
                <a:tc>
                  <a:txBody>
                    <a:bodyPr/>
                    <a:lstStyle/>
                    <a:p>
                      <a:pPr lvl="0">
                        <a:buNone/>
                      </a:pPr>
                      <a:r>
                        <a:rPr lang="en-US" sz="1800" b="0" i="0" u="none" strike="noStrike" noProof="0">
                          <a:latin typeface="Calibri"/>
                        </a:rPr>
                        <a:t>10–15mg/kg PO</a:t>
                      </a:r>
                      <a:endParaRPr lang="en-US"/>
                    </a:p>
                    <a:p>
                      <a:pPr lvl="0">
                        <a:buNone/>
                      </a:pPr>
                      <a:r>
                        <a:rPr lang="en-US" sz="1800" b="0" i="0" u="none" strike="noStrike" noProof="0">
                          <a:latin typeface="Calibri"/>
                        </a:rPr>
                        <a:t> </a:t>
                      </a:r>
                      <a:r>
                        <a:rPr lang="en-US" sz="1800" b="0" i="1" u="none" strike="noStrike" noProof="0">
                          <a:latin typeface="Calibri"/>
                        </a:rPr>
                        <a:t>Or by age</a:t>
                      </a:r>
                      <a:r>
                        <a:rPr lang="en-US" sz="1800" b="0" i="0" u="none" strike="noStrike" noProof="0">
                          <a:latin typeface="Calibri"/>
                        </a:rPr>
                        <a:t>:</a:t>
                      </a:r>
                      <a:endParaRPr lang="en-US"/>
                    </a:p>
                    <a:p>
                      <a:pPr marL="285750" lvl="0" indent="-285750">
                        <a:buFont typeface="Arial"/>
                        <a:buChar char="•"/>
                      </a:pPr>
                      <a:r>
                        <a:rPr lang="en-US" sz="1800" b="0" i="0" u="none" strike="noStrike" noProof="0">
                          <a:latin typeface="Calibri"/>
                        </a:rPr>
                        <a:t> 3–12mth: 60mg – 120mg </a:t>
                      </a:r>
                      <a:endParaRPr lang="en-US"/>
                    </a:p>
                    <a:p>
                      <a:pPr marL="285750" lvl="0" indent="-285750">
                        <a:buFont typeface="Arial"/>
                        <a:buChar char="•"/>
                      </a:pPr>
                      <a:r>
                        <a:rPr lang="en-US" sz="1800" b="0" i="0" u="none" strike="noStrike" noProof="0">
                          <a:latin typeface="Calibri"/>
                        </a:rPr>
                        <a:t>1– 5yrs: 120mg – 250mg </a:t>
                      </a:r>
                      <a:endParaRPr lang="en-US"/>
                    </a:p>
                    <a:p>
                      <a:pPr marL="285750" lvl="0" indent="-285750">
                        <a:buFont typeface="Arial"/>
                        <a:buChar char="•"/>
                      </a:pPr>
                      <a:r>
                        <a:rPr lang="en-US" sz="1800" b="0" i="0" u="none" strike="noStrike" noProof="0">
                          <a:latin typeface="Calibri"/>
                        </a:rPr>
                        <a:t>6–12yrs: 250mg – 500mg </a:t>
                      </a:r>
                      <a:endParaRPr lang="en-US"/>
                    </a:p>
                    <a:p>
                      <a:pPr marL="285750" lvl="0" indent="-285750">
                        <a:buFont typeface="Arial"/>
                        <a:buChar char="•"/>
                      </a:pPr>
                      <a:r>
                        <a:rPr lang="en-US" sz="1800" b="0" i="0" u="none" strike="noStrike" noProof="0">
                          <a:latin typeface="Calibri"/>
                        </a:rPr>
                        <a:t>&gt;12yr: 500mg – 1g</a:t>
                      </a:r>
                      <a:endParaRPr lang="en-US"/>
                    </a:p>
                  </a:txBody>
                  <a:tcPr/>
                </a:tc>
                <a:tc>
                  <a:txBody>
                    <a:bodyPr/>
                    <a:lstStyle/>
                    <a:p>
                      <a:pPr lvl="0">
                        <a:buNone/>
                      </a:pPr>
                      <a:r>
                        <a:rPr lang="en-US" sz="1800" b="0" i="0" u="none" strike="noStrike" noProof="0">
                          <a:latin typeface="Calibri"/>
                        </a:rPr>
                        <a:t>4– 6hrly</a:t>
                      </a:r>
                      <a:endParaRPr lang="en-US"/>
                    </a:p>
                  </a:txBody>
                  <a:tcPr/>
                </a:tc>
                <a:tc>
                  <a:txBody>
                    <a:bodyPr/>
                    <a:lstStyle/>
                    <a:p>
                      <a:pPr lvl="0">
                        <a:buNone/>
                      </a:pPr>
                      <a:r>
                        <a:rPr lang="en-US" sz="1800" b="0" i="0" u="none" strike="noStrike" noProof="0">
                          <a:latin typeface="Calibri"/>
                        </a:rPr>
                        <a:t>Tablets 500mg Liquid 120mg/5ml 250mg/5ml</a:t>
                      </a:r>
                      <a:endParaRPr lang="en-US"/>
                    </a:p>
                  </a:txBody>
                  <a:tcPr/>
                </a:tc>
                <a:tc>
                  <a:txBody>
                    <a:bodyPr/>
                    <a:lstStyle/>
                    <a:p>
                      <a:pPr lvl="0">
                        <a:buNone/>
                      </a:pPr>
                      <a:r>
                        <a:rPr lang="en-US" sz="1800" b="0" i="0" u="none" strike="noStrike" noProof="0">
                          <a:latin typeface="Calibri"/>
                        </a:rPr>
                        <a:t>Maximum* : 60mg/kg/day OR 4g/day whichever is lower</a:t>
                      </a:r>
                      <a:endParaRPr lang="en-US"/>
                    </a:p>
                  </a:txBody>
                  <a:tcPr/>
                </a:tc>
                <a:extLst>
                  <a:ext uri="{0D108BD9-81ED-4DB2-BD59-A6C34878D82A}">
                    <a16:rowId xmlns:a16="http://schemas.microsoft.com/office/drawing/2014/main" val="1501412310"/>
                  </a:ext>
                </a:extLst>
              </a:tr>
              <a:tr h="370840">
                <a:tc>
                  <a:txBody>
                    <a:bodyPr/>
                    <a:lstStyle/>
                    <a:p>
                      <a:endParaRPr lang="en-US"/>
                    </a:p>
                  </a:txBody>
                  <a:tcPr/>
                </a:tc>
                <a:tc>
                  <a:txBody>
                    <a:bodyPr/>
                    <a:lstStyle/>
                    <a:p>
                      <a:pPr lvl="0">
                        <a:buNone/>
                      </a:pPr>
                      <a:r>
                        <a:rPr lang="en-US" sz="1800" b="0" i="0" u="none" strike="noStrike" noProof="0">
                          <a:latin typeface="Calibri"/>
                        </a:rPr>
                        <a:t>IV Formulation</a:t>
                      </a:r>
                      <a:endParaRPr lang="en-US"/>
                    </a:p>
                    <a:p>
                      <a:pPr marL="285750" lvl="0" indent="-285750">
                        <a:buFont typeface="Arial"/>
                        <a:buChar char="•"/>
                      </a:pPr>
                      <a:r>
                        <a:rPr lang="en-US" sz="1800" b="0" i="0" u="none" strike="noStrike" noProof="0">
                          <a:latin typeface="Calibri"/>
                        </a:rPr>
                        <a:t> ≤10 kg -7.5mg/kg</a:t>
                      </a:r>
                      <a:endParaRPr lang="en-US"/>
                    </a:p>
                    <a:p>
                      <a:pPr marL="285750" lvl="0" indent="-285750">
                        <a:buFont typeface="Arial"/>
                        <a:buChar char="•"/>
                      </a:pPr>
                      <a:r>
                        <a:rPr lang="en-US" sz="1800" b="0" i="0" u="none" strike="noStrike" noProof="0">
                          <a:latin typeface="Calibri"/>
                        </a:rPr>
                        <a:t> &gt; 10 kg to ≤33kg -15mg/kg </a:t>
                      </a:r>
                      <a:endParaRPr lang="en-US"/>
                    </a:p>
                    <a:p>
                      <a:pPr marL="285750" lvl="0" indent="-285750">
                        <a:buFont typeface="Arial"/>
                        <a:buChar char="•"/>
                      </a:pPr>
                      <a:r>
                        <a:rPr lang="en-US" sz="1800" b="0" i="0" u="none" strike="noStrike" noProof="0">
                          <a:latin typeface="Calibri"/>
                        </a:rPr>
                        <a:t>&gt; 33 kg to ≤50kg - 15mg/kg </a:t>
                      </a:r>
                      <a:endParaRPr lang="en-US"/>
                    </a:p>
                    <a:p>
                      <a:pPr marL="285750" lvl="0" indent="-285750">
                        <a:buFont typeface="Arial"/>
                        <a:buChar char="•"/>
                      </a:pPr>
                      <a:r>
                        <a:rPr lang="en-US" sz="1800" b="0" i="0" u="none" strike="noStrike" noProof="0">
                          <a:latin typeface="Calibri"/>
                        </a:rPr>
                        <a:t>&gt;50kg with additional risk factors for hepatotoxicity – 1gm &gt;50kg with no additional risk factors for hepatotoxicity: 1gm </a:t>
                      </a:r>
                      <a:endParaRPr lang="en-US"/>
                    </a:p>
                  </a:txBody>
                  <a:tcPr/>
                </a:tc>
                <a:tc>
                  <a:txBody>
                    <a:bodyPr/>
                    <a:lstStyle/>
                    <a:p>
                      <a:pPr lvl="0">
                        <a:buNone/>
                      </a:pPr>
                      <a:r>
                        <a:rPr lang="en-US" sz="1800" b="0" i="0" u="none" strike="noStrike" noProof="0">
                          <a:latin typeface="Calibri"/>
                        </a:rPr>
                        <a:t>4– 6hrly</a:t>
                      </a:r>
                      <a:endParaRPr lang="en-US"/>
                    </a:p>
                  </a:txBody>
                  <a:tcPr/>
                </a:tc>
                <a:tc>
                  <a:txBody>
                    <a:bodyPr/>
                    <a:lstStyle/>
                    <a:p>
                      <a:pPr lvl="0">
                        <a:buNone/>
                      </a:pPr>
                      <a:r>
                        <a:rPr lang="en-US" sz="1800" b="0" i="0" u="none" strike="noStrike" noProof="0">
                          <a:latin typeface="Calibri"/>
                        </a:rPr>
                        <a:t>125mg/ml solution 10mg/ml solution</a:t>
                      </a:r>
                      <a:endParaRPr lang="en-US"/>
                    </a:p>
                  </a:txBody>
                  <a:tcPr/>
                </a:tc>
                <a:tc>
                  <a:txBody>
                    <a:bodyPr/>
                    <a:lstStyle/>
                    <a:p>
                      <a:pPr marL="0" lvl="0" indent="0">
                        <a:buNone/>
                      </a:pPr>
                      <a:r>
                        <a:rPr lang="en-US" sz="1800" b="0" i="0" u="none" strike="noStrike" noProof="0">
                          <a:latin typeface="Calibri"/>
                        </a:rPr>
                        <a:t>Maximum*</a:t>
                      </a:r>
                      <a:endParaRPr lang="en-US"/>
                    </a:p>
                    <a:p>
                      <a:pPr marL="285750" lvl="0" indent="-285750">
                        <a:buFont typeface="Arial"/>
                        <a:buChar char="•"/>
                      </a:pPr>
                      <a:r>
                        <a:rPr lang="en-US" sz="1800" b="0" i="0" u="none" strike="noStrike" noProof="0">
                          <a:latin typeface="Calibri"/>
                        </a:rPr>
                        <a:t>30mg/kg/day</a:t>
                      </a:r>
                      <a:endParaRPr lang="en-US"/>
                    </a:p>
                    <a:p>
                      <a:pPr marL="285750" lvl="0" indent="-285750">
                        <a:buFont typeface="Arial"/>
                        <a:buChar char="•"/>
                      </a:pPr>
                      <a:r>
                        <a:rPr lang="en-US" sz="1800" b="0" i="0" u="none" strike="noStrike" noProof="0">
                          <a:latin typeface="Calibri"/>
                        </a:rPr>
                        <a:t>60mg/kg not exceeding 2g</a:t>
                      </a:r>
                      <a:endParaRPr lang="en-US"/>
                    </a:p>
                    <a:p>
                      <a:pPr marL="285750" lvl="0" indent="-285750">
                        <a:buFont typeface="Arial"/>
                        <a:buChar char="•"/>
                      </a:pPr>
                      <a:r>
                        <a:rPr lang="en-US" sz="1800" b="0" i="0" u="none" strike="noStrike" noProof="0">
                          <a:latin typeface="Calibri"/>
                        </a:rPr>
                        <a:t>60mg/kg not exceeding 3g</a:t>
                      </a:r>
                      <a:endParaRPr lang="en-US"/>
                    </a:p>
                  </a:txBody>
                  <a:tcPr/>
                </a:tc>
                <a:extLst>
                  <a:ext uri="{0D108BD9-81ED-4DB2-BD59-A6C34878D82A}">
                    <a16:rowId xmlns:a16="http://schemas.microsoft.com/office/drawing/2014/main" val="1281818878"/>
                  </a:ext>
                </a:extLst>
              </a:tr>
            </a:tbl>
          </a:graphicData>
        </a:graphic>
      </p:graphicFrame>
      <p:sp>
        <p:nvSpPr>
          <p:cNvPr id="4" name="Text Placeholder 3">
            <a:extLst>
              <a:ext uri="{FF2B5EF4-FFF2-40B4-BE49-F238E27FC236}">
                <a16:creationId xmlns:a16="http://schemas.microsoft.com/office/drawing/2014/main" id="{F8ECEBB6-26CE-1C50-315B-D8BF10067FC8}"/>
              </a:ext>
            </a:extLst>
          </p:cNvPr>
          <p:cNvSpPr>
            <a:spLocks noGrp="1"/>
          </p:cNvSpPr>
          <p:nvPr>
            <p:ph type="body" sz="quarter" idx="13"/>
          </p:nvPr>
        </p:nvSpPr>
        <p:spPr>
          <a:xfrm>
            <a:off x="609600" y="6372224"/>
            <a:ext cx="10973829" cy="371989"/>
          </a:xfrm>
        </p:spPr>
        <p:txBody>
          <a:bodyPr/>
          <a:lstStyle/>
          <a:p>
            <a:r>
              <a:rPr lang="en-US">
                <a:ea typeface="Calibri"/>
                <a:cs typeface="Calibri"/>
              </a:rPr>
              <a:t>*</a:t>
            </a:r>
            <a:r>
              <a:rPr lang="en-US">
                <a:ea typeface="+mn-lt"/>
                <a:cs typeface="+mn-lt"/>
              </a:rPr>
              <a:t>The maximum daily dose as presented in the table above is for patients that are not receiving other paracetamol containing products and should be adjusted accordingly taking such products into account</a:t>
            </a:r>
            <a:endParaRPr lang="en-US"/>
          </a:p>
        </p:txBody>
      </p:sp>
    </p:spTree>
    <p:extLst>
      <p:ext uri="{BB962C8B-B14F-4D97-AF65-F5344CB8AC3E}">
        <p14:creationId xmlns:p14="http://schemas.microsoft.com/office/powerpoint/2010/main" val="3319297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09CF-D57C-E687-9A01-CBDBF4EDD2C2}"/>
              </a:ext>
            </a:extLst>
          </p:cNvPr>
          <p:cNvSpPr>
            <a:spLocks noGrp="1"/>
          </p:cNvSpPr>
          <p:nvPr>
            <p:ph type="title"/>
          </p:nvPr>
        </p:nvSpPr>
        <p:spPr>
          <a:xfrm>
            <a:off x="609600" y="1090278"/>
            <a:ext cx="10972800" cy="713232"/>
          </a:xfrm>
        </p:spPr>
        <p:txBody>
          <a:bodyPr/>
          <a:lstStyle/>
          <a:p>
            <a:r>
              <a:rPr lang="en-US">
                <a:ea typeface="Calibri Light"/>
                <a:cs typeface="Calibri Light"/>
              </a:rPr>
              <a:t>Drugs used for pain management : </a:t>
            </a:r>
            <a:r>
              <a:rPr lang="en-US" b="1">
                <a:ea typeface="Calibri Light"/>
                <a:cs typeface="Calibri Light"/>
              </a:rPr>
              <a:t>Ibuprofen</a:t>
            </a:r>
            <a:endParaRPr lang="en-US" err="1">
              <a:ea typeface="Calibri Light" panose="020F0302020204030204"/>
              <a:cs typeface="Calibri Light" panose="020F0302020204030204"/>
            </a:endParaRPr>
          </a:p>
        </p:txBody>
      </p:sp>
      <p:graphicFrame>
        <p:nvGraphicFramePr>
          <p:cNvPr id="5" name="Table 5">
            <a:extLst>
              <a:ext uri="{FF2B5EF4-FFF2-40B4-BE49-F238E27FC236}">
                <a16:creationId xmlns:a16="http://schemas.microsoft.com/office/drawing/2014/main" id="{00921E54-0437-79F2-80D9-C08529992FFD}"/>
              </a:ext>
            </a:extLst>
          </p:cNvPr>
          <p:cNvGraphicFramePr>
            <a:graphicFrameLocks noGrp="1"/>
          </p:cNvGraphicFramePr>
          <p:nvPr>
            <p:ph idx="1"/>
            <p:extLst>
              <p:ext uri="{D42A27DB-BD31-4B8C-83A1-F6EECF244321}">
                <p14:modId xmlns:p14="http://schemas.microsoft.com/office/powerpoint/2010/main" val="3628918157"/>
              </p:ext>
            </p:extLst>
          </p:nvPr>
        </p:nvGraphicFramePr>
        <p:xfrm>
          <a:off x="609600" y="1999692"/>
          <a:ext cx="11101805" cy="2753360"/>
        </p:xfrm>
        <a:graphic>
          <a:graphicData uri="http://schemas.openxmlformats.org/drawingml/2006/table">
            <a:tbl>
              <a:tblPr firstRow="1" bandRow="1">
                <a:tableStyleId>{5C22544A-7EE6-4342-B048-85BDC9FD1C3A}</a:tableStyleId>
              </a:tblPr>
              <a:tblGrid>
                <a:gridCol w="1493105">
                  <a:extLst>
                    <a:ext uri="{9D8B030D-6E8A-4147-A177-3AD203B41FA5}">
                      <a16:colId xmlns:a16="http://schemas.microsoft.com/office/drawing/2014/main" val="651588067"/>
                    </a:ext>
                  </a:extLst>
                </a:gridCol>
                <a:gridCol w="4061135">
                  <a:extLst>
                    <a:ext uri="{9D8B030D-6E8A-4147-A177-3AD203B41FA5}">
                      <a16:colId xmlns:a16="http://schemas.microsoft.com/office/drawing/2014/main" val="902429064"/>
                    </a:ext>
                  </a:extLst>
                </a:gridCol>
                <a:gridCol w="1119830">
                  <a:extLst>
                    <a:ext uri="{9D8B030D-6E8A-4147-A177-3AD203B41FA5}">
                      <a16:colId xmlns:a16="http://schemas.microsoft.com/office/drawing/2014/main" val="2106157023"/>
                    </a:ext>
                  </a:extLst>
                </a:gridCol>
                <a:gridCol w="2741654">
                  <a:extLst>
                    <a:ext uri="{9D8B030D-6E8A-4147-A177-3AD203B41FA5}">
                      <a16:colId xmlns:a16="http://schemas.microsoft.com/office/drawing/2014/main" val="54716294"/>
                    </a:ext>
                  </a:extLst>
                </a:gridCol>
                <a:gridCol w="1686081">
                  <a:extLst>
                    <a:ext uri="{9D8B030D-6E8A-4147-A177-3AD203B41FA5}">
                      <a16:colId xmlns:a16="http://schemas.microsoft.com/office/drawing/2014/main" val="3015207528"/>
                    </a:ext>
                  </a:extLst>
                </a:gridCol>
              </a:tblGrid>
              <a:tr h="370840">
                <a:tc>
                  <a:txBody>
                    <a:bodyPr/>
                    <a:lstStyle/>
                    <a:p>
                      <a:r>
                        <a:rPr lang="en-US"/>
                        <a:t>Drug</a:t>
                      </a:r>
                    </a:p>
                  </a:txBody>
                  <a:tcPr/>
                </a:tc>
                <a:tc>
                  <a:txBody>
                    <a:bodyPr/>
                    <a:lstStyle/>
                    <a:p>
                      <a:r>
                        <a:rPr lang="en-US"/>
                        <a:t>Single dose for a child&gt;1month</a:t>
                      </a:r>
                    </a:p>
                  </a:txBody>
                  <a:tcPr/>
                </a:tc>
                <a:tc>
                  <a:txBody>
                    <a:bodyPr/>
                    <a:lstStyle/>
                    <a:p>
                      <a:r>
                        <a:rPr lang="en-US"/>
                        <a:t>Freq</a:t>
                      </a:r>
                    </a:p>
                  </a:txBody>
                  <a:tcPr/>
                </a:tc>
                <a:tc>
                  <a:txBody>
                    <a:bodyPr/>
                    <a:lstStyle/>
                    <a:p>
                      <a:r>
                        <a:rPr lang="en-US"/>
                        <a:t>Formulation</a:t>
                      </a:r>
                    </a:p>
                  </a:txBody>
                  <a:tcPr/>
                </a:tc>
                <a:tc>
                  <a:txBody>
                    <a:bodyPr/>
                    <a:lstStyle/>
                    <a:p>
                      <a:r>
                        <a:rPr lang="en-US"/>
                        <a:t>Comments </a:t>
                      </a:r>
                    </a:p>
                  </a:txBody>
                  <a:tcPr/>
                </a:tc>
                <a:extLst>
                  <a:ext uri="{0D108BD9-81ED-4DB2-BD59-A6C34878D82A}">
                    <a16:rowId xmlns:a16="http://schemas.microsoft.com/office/drawing/2014/main" val="844914818"/>
                  </a:ext>
                </a:extLst>
              </a:tr>
              <a:tr h="370840">
                <a:tc>
                  <a:txBody>
                    <a:bodyPr/>
                    <a:lstStyle/>
                    <a:p>
                      <a:r>
                        <a:rPr lang="en-US" b="1"/>
                        <a:t>Ibuprofen**</a:t>
                      </a:r>
                    </a:p>
                    <a:p>
                      <a:pPr lvl="0">
                        <a:buNone/>
                      </a:pPr>
                      <a:r>
                        <a:rPr lang="en-US"/>
                        <a:t>(po, IV)</a:t>
                      </a:r>
                    </a:p>
                  </a:txBody>
                  <a:tcPr/>
                </a:tc>
                <a:tc>
                  <a:txBody>
                    <a:bodyPr/>
                    <a:lstStyle/>
                    <a:p>
                      <a:pPr lvl="0">
                        <a:buNone/>
                      </a:pPr>
                      <a:r>
                        <a:rPr lang="en-US" sz="1800" b="0" i="0" u="none" strike="noStrike" noProof="0"/>
                        <a:t>5mg/kg PO </a:t>
                      </a:r>
                      <a:endParaRPr lang="en-US"/>
                    </a:p>
                    <a:p>
                      <a:pPr lvl="0">
                        <a:buNone/>
                      </a:pPr>
                      <a:r>
                        <a:rPr lang="en-US" sz="1800" b="0" i="0" u="none" strike="noStrike" noProof="0"/>
                        <a:t>Or: </a:t>
                      </a:r>
                      <a:endParaRPr lang="en-US"/>
                    </a:p>
                    <a:p>
                      <a:pPr marL="285750" lvl="0" indent="-285750">
                        <a:buFont typeface="Arial"/>
                        <a:buChar char="•"/>
                      </a:pPr>
                      <a:r>
                        <a:rPr lang="en-US" sz="1800" b="0" i="0" u="none" strike="noStrike" noProof="0"/>
                        <a:t>1– 2yrs: 50mg PO </a:t>
                      </a:r>
                      <a:endParaRPr lang="en-US"/>
                    </a:p>
                    <a:p>
                      <a:pPr marL="285750" lvl="0" indent="-285750">
                        <a:buFont typeface="Arial"/>
                        <a:buChar char="•"/>
                      </a:pPr>
                      <a:r>
                        <a:rPr lang="en-US" sz="1800" b="0" i="0" u="none" strike="noStrike" noProof="0"/>
                        <a:t>3– 7yrs: 100mg PO </a:t>
                      </a:r>
                      <a:endParaRPr lang="en-US"/>
                    </a:p>
                    <a:p>
                      <a:pPr marL="285750" lvl="0" indent="-285750">
                        <a:buFont typeface="Arial"/>
                        <a:buChar char="•"/>
                      </a:pPr>
                      <a:r>
                        <a:rPr lang="en-US" sz="1800" b="0" i="0" u="none" strike="noStrike" noProof="0"/>
                        <a:t>8–12yrs: 200mg PO </a:t>
                      </a:r>
                      <a:endParaRPr lang="en-US"/>
                    </a:p>
                    <a:p>
                      <a:pPr marL="285750" lvl="0" indent="-285750">
                        <a:buFont typeface="Arial"/>
                        <a:buChar char="•"/>
                      </a:pPr>
                      <a:r>
                        <a:rPr lang="en-US" sz="1800" b="0" i="0" u="none" strike="noStrike" noProof="0"/>
                        <a:t>&gt;12yrs: 200 – 600mg PO</a:t>
                      </a:r>
                      <a:endParaRPr lang="en-US"/>
                    </a:p>
                  </a:txBody>
                  <a:tcPr/>
                </a:tc>
                <a:tc>
                  <a:txBody>
                    <a:bodyPr/>
                    <a:lstStyle/>
                    <a:p>
                      <a:pPr lvl="0">
                        <a:buNone/>
                      </a:pPr>
                      <a:r>
                        <a:rPr lang="en-US" sz="1800" b="0" i="0" u="none" strike="noStrike" noProof="0"/>
                        <a:t>6– 8hrly</a:t>
                      </a:r>
                      <a:endParaRPr lang="en-US"/>
                    </a:p>
                  </a:txBody>
                  <a:tcPr/>
                </a:tc>
                <a:tc>
                  <a:txBody>
                    <a:bodyPr/>
                    <a:lstStyle/>
                    <a:p>
                      <a:pPr marL="285750" lvl="0" indent="-285750">
                        <a:buFont typeface="Arial"/>
                        <a:buChar char="•"/>
                      </a:pPr>
                      <a:r>
                        <a:rPr lang="en-US" sz="1800" b="0" i="0" u="none" strike="noStrike" noProof="0"/>
                        <a:t>Tablets 200/400/600mg and 800mg retard </a:t>
                      </a:r>
                      <a:endParaRPr lang="en-US"/>
                    </a:p>
                    <a:p>
                      <a:pPr marL="285750" lvl="0" indent="-285750">
                        <a:buFont typeface="Arial"/>
                        <a:buChar char="•"/>
                      </a:pPr>
                      <a:endParaRPr lang="en-US" sz="1800" b="0" i="0" u="none" strike="noStrike" noProof="0"/>
                    </a:p>
                    <a:p>
                      <a:pPr marL="285750" lvl="0" indent="-285750">
                        <a:buFont typeface="Arial"/>
                        <a:buChar char="•"/>
                      </a:pPr>
                      <a:r>
                        <a:rPr lang="en-US" sz="1800" b="0" i="0" u="none" strike="noStrike" noProof="0"/>
                        <a:t>Soluble Tabs 200mg Liquid 100mg/5ml</a:t>
                      </a:r>
                      <a:endParaRPr lang="en-US"/>
                    </a:p>
                    <a:p>
                      <a:pPr marL="285750" lvl="0" indent="-285750">
                        <a:buFont typeface="Arial"/>
                        <a:buChar char="•"/>
                      </a:pPr>
                      <a:endParaRPr lang="en-US" sz="1800" b="0" i="0" u="none" strike="noStrike" noProof="0"/>
                    </a:p>
                    <a:p>
                      <a:pPr marL="285750" lvl="0" indent="-285750">
                        <a:buFont typeface="Arial"/>
                        <a:buChar char="•"/>
                      </a:pPr>
                      <a:r>
                        <a:rPr lang="en-US" sz="1800" b="0" i="0" u="none" strike="noStrike" noProof="0"/>
                        <a:t>Granules 600mg pack</a:t>
                      </a:r>
                      <a:endParaRPr lang="en-US"/>
                    </a:p>
                  </a:txBody>
                  <a:tcPr/>
                </a:tc>
                <a:tc>
                  <a:txBody>
                    <a:bodyPr/>
                    <a:lstStyle/>
                    <a:p>
                      <a:pPr lvl="0">
                        <a:buNone/>
                      </a:pPr>
                      <a:r>
                        <a:rPr lang="en-US" sz="1800" b="0" i="0" u="none" strike="noStrike" noProof="0">
                          <a:latin typeface="Calibri"/>
                        </a:rPr>
                        <a:t>Maximum: </a:t>
                      </a:r>
                    </a:p>
                    <a:p>
                      <a:pPr lvl="0">
                        <a:buNone/>
                      </a:pPr>
                      <a:endParaRPr lang="en-US" sz="1800" b="0" i="0" u="none" strike="noStrike" noProof="0">
                        <a:latin typeface="Calibri"/>
                      </a:endParaRPr>
                    </a:p>
                    <a:p>
                      <a:pPr lvl="0">
                        <a:buNone/>
                      </a:pPr>
                      <a:r>
                        <a:rPr lang="en-US" sz="1800" b="0" i="0" u="none" strike="noStrike" noProof="0">
                          <a:latin typeface="Calibri"/>
                        </a:rPr>
                        <a:t>2.4 g daily</a:t>
                      </a:r>
                    </a:p>
                  </a:txBody>
                  <a:tcPr/>
                </a:tc>
                <a:extLst>
                  <a:ext uri="{0D108BD9-81ED-4DB2-BD59-A6C34878D82A}">
                    <a16:rowId xmlns:a16="http://schemas.microsoft.com/office/drawing/2014/main" val="1501412310"/>
                  </a:ext>
                </a:extLst>
              </a:tr>
              <a:tr h="370840">
                <a:tc>
                  <a:txBody>
                    <a:bodyPr/>
                    <a:lstStyle/>
                    <a:p>
                      <a:endParaRPr lang="en-US"/>
                    </a:p>
                  </a:txBody>
                  <a:tcPr/>
                </a:tc>
                <a:tc>
                  <a:txBody>
                    <a:bodyPr/>
                    <a:lstStyle/>
                    <a:p>
                      <a:pPr lvl="0">
                        <a:buNone/>
                      </a:pPr>
                      <a:endParaRPr lang="en-US" sz="1800" b="0" i="0" u="none" strike="noStrike" noProof="0">
                        <a:latin typeface="Calibri"/>
                      </a:endParaRPr>
                    </a:p>
                  </a:txBody>
                  <a:tcPr/>
                </a:tc>
                <a:tc>
                  <a:txBody>
                    <a:bodyPr/>
                    <a:lstStyle/>
                    <a:p>
                      <a:pPr lvl="0">
                        <a:buNone/>
                      </a:pPr>
                      <a:endParaRPr lang="en-US" sz="1800" b="0" i="0" u="none" strike="noStrike" noProof="0">
                        <a:latin typeface="Calibri"/>
                      </a:endParaRPr>
                    </a:p>
                  </a:txBody>
                  <a:tcPr/>
                </a:tc>
                <a:tc>
                  <a:txBody>
                    <a:bodyPr/>
                    <a:lstStyle/>
                    <a:p>
                      <a:pPr lvl="0">
                        <a:buNone/>
                      </a:pPr>
                      <a:endParaRPr lang="en-US" sz="1800" b="0" i="0" u="none" strike="noStrike" noProof="0">
                        <a:latin typeface="Calibri"/>
                      </a:endParaRPr>
                    </a:p>
                  </a:txBody>
                  <a:tcPr/>
                </a:tc>
                <a:tc>
                  <a:txBody>
                    <a:bodyPr/>
                    <a:lstStyle/>
                    <a:p>
                      <a:pPr marL="0" lvl="0" indent="0">
                        <a:buNone/>
                      </a:pPr>
                      <a:endParaRPr lang="en-US" sz="1800" b="0" i="0" u="none" strike="noStrike" noProof="0">
                        <a:latin typeface="Calibri"/>
                      </a:endParaRPr>
                    </a:p>
                  </a:txBody>
                  <a:tcPr/>
                </a:tc>
                <a:extLst>
                  <a:ext uri="{0D108BD9-81ED-4DB2-BD59-A6C34878D82A}">
                    <a16:rowId xmlns:a16="http://schemas.microsoft.com/office/drawing/2014/main" val="1281818878"/>
                  </a:ext>
                </a:extLst>
              </a:tr>
            </a:tbl>
          </a:graphicData>
        </a:graphic>
      </p:graphicFrame>
      <p:sp>
        <p:nvSpPr>
          <p:cNvPr id="4" name="Text Placeholder 3">
            <a:extLst>
              <a:ext uri="{FF2B5EF4-FFF2-40B4-BE49-F238E27FC236}">
                <a16:creationId xmlns:a16="http://schemas.microsoft.com/office/drawing/2014/main" id="{F8ECEBB6-26CE-1C50-315B-D8BF10067FC8}"/>
              </a:ext>
            </a:extLst>
          </p:cNvPr>
          <p:cNvSpPr>
            <a:spLocks noGrp="1"/>
          </p:cNvSpPr>
          <p:nvPr>
            <p:ph type="body" sz="quarter" idx="13"/>
          </p:nvPr>
        </p:nvSpPr>
        <p:spPr>
          <a:xfrm>
            <a:off x="609600" y="6372224"/>
            <a:ext cx="10973829" cy="371989"/>
          </a:xfrm>
        </p:spPr>
        <p:txBody>
          <a:bodyPr/>
          <a:lstStyle/>
          <a:p>
            <a:r>
              <a:rPr lang="en-US">
                <a:ea typeface="Calibri"/>
                <a:cs typeface="Calibri"/>
              </a:rPr>
              <a:t>**</a:t>
            </a:r>
            <a:r>
              <a:rPr lang="en-US">
                <a:ea typeface="+mn-lt"/>
                <a:cs typeface="+mn-lt"/>
              </a:rPr>
              <a:t> For patients who are on NSAID to check on the hepatoxicity, GIT, Cardiac renal complications. </a:t>
            </a:r>
          </a:p>
        </p:txBody>
      </p:sp>
    </p:spTree>
    <p:extLst>
      <p:ext uri="{BB962C8B-B14F-4D97-AF65-F5344CB8AC3E}">
        <p14:creationId xmlns:p14="http://schemas.microsoft.com/office/powerpoint/2010/main" val="1662758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09CF-D57C-E687-9A01-CBDBF4EDD2C2}"/>
              </a:ext>
            </a:extLst>
          </p:cNvPr>
          <p:cNvSpPr>
            <a:spLocks noGrp="1"/>
          </p:cNvSpPr>
          <p:nvPr>
            <p:ph type="title"/>
          </p:nvPr>
        </p:nvSpPr>
        <p:spPr>
          <a:xfrm>
            <a:off x="609600" y="1007900"/>
            <a:ext cx="10972800" cy="713232"/>
          </a:xfrm>
        </p:spPr>
        <p:txBody>
          <a:bodyPr/>
          <a:lstStyle/>
          <a:p>
            <a:r>
              <a:rPr lang="en-US">
                <a:ea typeface="Calibri Light"/>
                <a:cs typeface="Calibri Light"/>
              </a:rPr>
              <a:t>Drugs used for pain management : </a:t>
            </a:r>
            <a:r>
              <a:rPr lang="en-US" b="1">
                <a:ea typeface="Calibri Light"/>
                <a:cs typeface="Calibri Light"/>
              </a:rPr>
              <a:t>Diclofenac</a:t>
            </a:r>
            <a:endParaRPr lang="en-US" err="1">
              <a:ea typeface="Calibri Light" panose="020F0302020204030204"/>
              <a:cs typeface="Calibri Light" panose="020F0302020204030204"/>
            </a:endParaRPr>
          </a:p>
        </p:txBody>
      </p:sp>
      <p:graphicFrame>
        <p:nvGraphicFramePr>
          <p:cNvPr id="5" name="Table 5">
            <a:extLst>
              <a:ext uri="{FF2B5EF4-FFF2-40B4-BE49-F238E27FC236}">
                <a16:creationId xmlns:a16="http://schemas.microsoft.com/office/drawing/2014/main" id="{00921E54-0437-79F2-80D9-C08529992FFD}"/>
              </a:ext>
            </a:extLst>
          </p:cNvPr>
          <p:cNvGraphicFramePr>
            <a:graphicFrameLocks noGrp="1"/>
          </p:cNvGraphicFramePr>
          <p:nvPr>
            <p:ph idx="1"/>
            <p:extLst>
              <p:ext uri="{D42A27DB-BD31-4B8C-83A1-F6EECF244321}">
                <p14:modId xmlns:p14="http://schemas.microsoft.com/office/powerpoint/2010/main" val="3782126605"/>
              </p:ext>
            </p:extLst>
          </p:nvPr>
        </p:nvGraphicFramePr>
        <p:xfrm>
          <a:off x="547816" y="1608395"/>
          <a:ext cx="11205172" cy="5400040"/>
        </p:xfrm>
        <a:graphic>
          <a:graphicData uri="http://schemas.openxmlformats.org/drawingml/2006/table">
            <a:tbl>
              <a:tblPr firstRow="1" bandRow="1">
                <a:tableStyleId>{5C22544A-7EE6-4342-B048-85BDC9FD1C3A}</a:tableStyleId>
              </a:tblPr>
              <a:tblGrid>
                <a:gridCol w="1248547">
                  <a:extLst>
                    <a:ext uri="{9D8B030D-6E8A-4147-A177-3AD203B41FA5}">
                      <a16:colId xmlns:a16="http://schemas.microsoft.com/office/drawing/2014/main" val="651588067"/>
                    </a:ext>
                  </a:extLst>
                </a:gridCol>
                <a:gridCol w="4357408">
                  <a:extLst>
                    <a:ext uri="{9D8B030D-6E8A-4147-A177-3AD203B41FA5}">
                      <a16:colId xmlns:a16="http://schemas.microsoft.com/office/drawing/2014/main" val="902429064"/>
                    </a:ext>
                  </a:extLst>
                </a:gridCol>
                <a:gridCol w="965371">
                  <a:extLst>
                    <a:ext uri="{9D8B030D-6E8A-4147-A177-3AD203B41FA5}">
                      <a16:colId xmlns:a16="http://schemas.microsoft.com/office/drawing/2014/main" val="2106157023"/>
                    </a:ext>
                  </a:extLst>
                </a:gridCol>
                <a:gridCol w="2175304">
                  <a:extLst>
                    <a:ext uri="{9D8B030D-6E8A-4147-A177-3AD203B41FA5}">
                      <a16:colId xmlns:a16="http://schemas.microsoft.com/office/drawing/2014/main" val="54716294"/>
                    </a:ext>
                  </a:extLst>
                </a:gridCol>
                <a:gridCol w="2458542">
                  <a:extLst>
                    <a:ext uri="{9D8B030D-6E8A-4147-A177-3AD203B41FA5}">
                      <a16:colId xmlns:a16="http://schemas.microsoft.com/office/drawing/2014/main" val="3015207528"/>
                    </a:ext>
                  </a:extLst>
                </a:gridCol>
              </a:tblGrid>
              <a:tr h="370840">
                <a:tc>
                  <a:txBody>
                    <a:bodyPr/>
                    <a:lstStyle/>
                    <a:p>
                      <a:r>
                        <a:rPr lang="en-US"/>
                        <a:t>Drug</a:t>
                      </a:r>
                    </a:p>
                  </a:txBody>
                  <a:tcPr/>
                </a:tc>
                <a:tc>
                  <a:txBody>
                    <a:bodyPr/>
                    <a:lstStyle/>
                    <a:p>
                      <a:r>
                        <a:rPr lang="en-US"/>
                        <a:t>Single dose for a child&gt;1month</a:t>
                      </a:r>
                    </a:p>
                  </a:txBody>
                  <a:tcPr/>
                </a:tc>
                <a:tc>
                  <a:txBody>
                    <a:bodyPr/>
                    <a:lstStyle/>
                    <a:p>
                      <a:r>
                        <a:rPr lang="en-US"/>
                        <a:t>Freq</a:t>
                      </a:r>
                    </a:p>
                  </a:txBody>
                  <a:tcPr/>
                </a:tc>
                <a:tc>
                  <a:txBody>
                    <a:bodyPr/>
                    <a:lstStyle/>
                    <a:p>
                      <a:r>
                        <a:rPr lang="en-US"/>
                        <a:t>Formulation</a:t>
                      </a:r>
                    </a:p>
                  </a:txBody>
                  <a:tcPr/>
                </a:tc>
                <a:tc>
                  <a:txBody>
                    <a:bodyPr/>
                    <a:lstStyle/>
                    <a:p>
                      <a:r>
                        <a:rPr lang="en-US"/>
                        <a:t>Comments </a:t>
                      </a:r>
                    </a:p>
                  </a:txBody>
                  <a:tcPr/>
                </a:tc>
                <a:extLst>
                  <a:ext uri="{0D108BD9-81ED-4DB2-BD59-A6C34878D82A}">
                    <a16:rowId xmlns:a16="http://schemas.microsoft.com/office/drawing/2014/main" val="844914818"/>
                  </a:ext>
                </a:extLst>
              </a:tr>
              <a:tr h="370840">
                <a:tc>
                  <a:txBody>
                    <a:bodyPr/>
                    <a:lstStyle/>
                    <a:p>
                      <a:pPr lvl="0">
                        <a:buNone/>
                      </a:pPr>
                      <a:r>
                        <a:rPr lang="en-US" sz="1800" b="0" i="0" u="none" strike="noStrike" noProof="0">
                          <a:latin typeface="Calibri"/>
                        </a:rPr>
                        <a:t>Diclofenac </a:t>
                      </a:r>
                      <a:endParaRPr lang="en-US"/>
                    </a:p>
                    <a:p>
                      <a:pPr lvl="0">
                        <a:buNone/>
                      </a:pPr>
                      <a:endParaRPr lang="en-US" sz="1800" b="0" i="0" u="none" strike="noStrike" noProof="0">
                        <a:latin typeface="Calibri"/>
                      </a:endParaRPr>
                    </a:p>
                    <a:p>
                      <a:pPr lvl="0">
                        <a:buNone/>
                      </a:pPr>
                      <a:r>
                        <a:rPr lang="en-US" sz="1800" b="0" i="0" u="none" strike="noStrike" noProof="0">
                          <a:latin typeface="Calibri"/>
                        </a:rPr>
                        <a:t>( IV &amp; Rectal formulations)</a:t>
                      </a:r>
                      <a:endParaRPr lang="en-US"/>
                    </a:p>
                  </a:txBody>
                  <a:tcPr/>
                </a:tc>
                <a:tc>
                  <a:txBody>
                    <a:bodyPr/>
                    <a:lstStyle/>
                    <a:p>
                      <a:pPr lvl="0">
                        <a:buNone/>
                      </a:pPr>
                      <a:r>
                        <a:rPr lang="en-US" sz="1800" b="0" i="0" u="none" strike="noStrike" noProof="0">
                          <a:latin typeface="Calibri"/>
                        </a:rPr>
                        <a:t>300mcgs – 1mg/kg PO/PR </a:t>
                      </a:r>
                      <a:endParaRPr lang="en-US"/>
                    </a:p>
                    <a:p>
                      <a:pPr lvl="0">
                        <a:buNone/>
                      </a:pPr>
                      <a:r>
                        <a:rPr lang="en-US" sz="1800" b="1" i="1" u="none" strike="noStrike" noProof="0">
                          <a:latin typeface="Calibri"/>
                        </a:rPr>
                        <a:t>Diclofenac Suppositories </a:t>
                      </a:r>
                      <a:endParaRPr lang="en-US" b="1" i="1" u="none"/>
                    </a:p>
                    <a:p>
                      <a:pPr marL="0" lvl="0" indent="0">
                        <a:buNone/>
                      </a:pPr>
                      <a:r>
                        <a:rPr lang="en-US" sz="1800" b="0" i="0" u="sng" strike="noStrike" noProof="0">
                          <a:latin typeface="Calibri"/>
                        </a:rPr>
                        <a:t>Adults</a:t>
                      </a:r>
                      <a:r>
                        <a:rPr lang="en-US" sz="1800" b="0" i="0" u="none" strike="noStrike" noProof="0">
                          <a:latin typeface="Calibri"/>
                        </a:rPr>
                        <a:t> </a:t>
                      </a:r>
                      <a:endParaRPr lang="en-US"/>
                    </a:p>
                    <a:p>
                      <a:pPr marL="285750" lvl="0" indent="-285750">
                        <a:buFont typeface="Arial"/>
                        <a:buChar char="•"/>
                      </a:pPr>
                      <a:r>
                        <a:rPr lang="en-US" sz="1800" b="0" i="0" u="none" strike="noStrike" noProof="0">
                          <a:latin typeface="Calibri"/>
                        </a:rPr>
                        <a:t>initial daily dose is 100 to 150 mg. </a:t>
                      </a:r>
                      <a:endParaRPr lang="en-US"/>
                    </a:p>
                    <a:p>
                      <a:pPr marL="285750" lvl="0" indent="-285750">
                        <a:buFont typeface="Arial"/>
                        <a:buChar char="•"/>
                      </a:pPr>
                      <a:r>
                        <a:rPr lang="en-US" sz="1800" b="0" i="0" u="none" strike="noStrike" noProof="0">
                          <a:latin typeface="Calibri"/>
                        </a:rPr>
                        <a:t>Milder cases, &amp; long-term:75 to 100 mg </a:t>
                      </a:r>
                    </a:p>
                    <a:p>
                      <a:pPr marL="0" lvl="0" indent="0">
                        <a:buNone/>
                      </a:pPr>
                      <a:r>
                        <a:rPr lang="en-US" sz="1800" b="0" i="0" u="sng" strike="noStrike" noProof="0">
                          <a:latin typeface="Calibri"/>
                        </a:rPr>
                        <a:t>Pediatric patients</a:t>
                      </a:r>
                      <a:endParaRPr lang="en-US" u="sng"/>
                    </a:p>
                    <a:p>
                      <a:pPr marL="285750" lvl="0" indent="-285750">
                        <a:buFont typeface="Arial"/>
                        <a:buChar char="•"/>
                      </a:pPr>
                      <a:r>
                        <a:rPr lang="en-US" sz="1800" b="0" i="0" u="none" strike="noStrike" noProof="0">
                          <a:latin typeface="Calibri"/>
                        </a:rPr>
                        <a:t> 1 -14years 0.5 to 2 mg/kg,  OR </a:t>
                      </a:r>
                      <a:endParaRPr lang="en-US"/>
                    </a:p>
                    <a:p>
                      <a:pPr marL="285750" lvl="0" indent="-285750">
                        <a:buFont typeface="Arial"/>
                        <a:buChar char="•"/>
                      </a:pPr>
                      <a:r>
                        <a:rPr lang="en-US" sz="1800" b="0" i="0" u="none" strike="noStrike" noProof="0">
                          <a:latin typeface="Calibri"/>
                        </a:rPr>
                        <a:t>12.5 mg or 25 mg suppositories</a:t>
                      </a:r>
                      <a:endParaRPr lang="en-US"/>
                    </a:p>
                    <a:p>
                      <a:pPr marL="0" lvl="0" indent="0">
                        <a:buNone/>
                      </a:pPr>
                      <a:r>
                        <a:rPr lang="en-US" sz="1800" b="0" i="0" u="none" strike="noStrike" noProof="0">
                          <a:latin typeface="Calibri"/>
                        </a:rPr>
                        <a:t> </a:t>
                      </a:r>
                      <a:r>
                        <a:rPr lang="en-US" sz="1800" b="1" i="1" u="none" strike="noStrike" noProof="0">
                          <a:latin typeface="Calibri"/>
                        </a:rPr>
                        <a:t>Injection</a:t>
                      </a:r>
                      <a:r>
                        <a:rPr lang="en-US" sz="1800" b="0" i="0" u="none" strike="noStrike" noProof="0">
                          <a:latin typeface="Calibri"/>
                        </a:rPr>
                        <a:t> </a:t>
                      </a:r>
                      <a:endParaRPr lang="en-US"/>
                    </a:p>
                    <a:p>
                      <a:pPr marL="285750" lvl="0" indent="-285750">
                        <a:buFont typeface="Arial"/>
                        <a:buChar char="•"/>
                      </a:pPr>
                      <a:r>
                        <a:rPr lang="en-US" sz="1800" b="0" i="0" u="none" strike="noStrike" noProof="0">
                          <a:latin typeface="Calibri"/>
                        </a:rPr>
                        <a:t>Not recommended for Ped population </a:t>
                      </a:r>
                      <a:endParaRPr lang="en-US"/>
                    </a:p>
                    <a:p>
                      <a:pPr marL="285750" lvl="0" indent="-285750">
                        <a:buFont typeface="Arial"/>
                        <a:buChar char="•"/>
                      </a:pPr>
                      <a:r>
                        <a:rPr lang="en-US" sz="1800" b="0" i="0" u="none" strike="noStrike" noProof="0">
                          <a:latin typeface="Calibri"/>
                        </a:rPr>
                        <a:t>Adults 75mg IM (</a:t>
                      </a:r>
                      <a:r>
                        <a:rPr lang="en-US" sz="1800" b="0" i="0" u="sng" strike="noStrike" noProof="0">
                          <a:latin typeface="Calibri"/>
                        </a:rPr>
                        <a:t>Not given</a:t>
                      </a:r>
                      <a:r>
                        <a:rPr lang="en-US" sz="1800" b="0" i="0" u="none" strike="noStrike" noProof="0">
                          <a:latin typeface="Calibri"/>
                        </a:rPr>
                        <a:t> as IV bolus) </a:t>
                      </a:r>
                      <a:endParaRPr lang="en-US"/>
                    </a:p>
                    <a:p>
                      <a:pPr marL="0" lvl="0" indent="0">
                        <a:buNone/>
                      </a:pPr>
                      <a:r>
                        <a:rPr lang="en-US" sz="1800" b="1" i="1" u="none" strike="noStrike" noProof="0">
                          <a:latin typeface="Calibri"/>
                        </a:rPr>
                        <a:t>Intravenous Infusion</a:t>
                      </a:r>
                      <a:r>
                        <a:rPr lang="en-US" sz="1800" b="0" i="0" u="none" strike="noStrike" noProof="0">
                          <a:latin typeface="Calibri"/>
                        </a:rPr>
                        <a:t>:</a:t>
                      </a:r>
                      <a:endParaRPr lang="en-US"/>
                    </a:p>
                    <a:p>
                      <a:pPr marL="285750" lvl="0" indent="-285750">
                        <a:buFont typeface="Arial"/>
                        <a:buChar char="•"/>
                      </a:pPr>
                      <a:r>
                        <a:rPr lang="en-US" sz="1800" b="0" i="0" u="none" strike="noStrike" noProof="0">
                          <a:latin typeface="Calibri"/>
                        </a:rPr>
                        <a:t>Diluted with 100-500ml of NaCl solution (0.9%) or glucose solution (5%) then buffered with sodium bicarbonate solution (0.5ml 8.4% or 1ml 4.2%). </a:t>
                      </a:r>
                      <a:endParaRPr lang="en-US"/>
                    </a:p>
                    <a:p>
                      <a:pPr marL="285750" lvl="0" indent="-285750">
                        <a:buFont typeface="Arial"/>
                        <a:buChar char="•"/>
                      </a:pPr>
                      <a:r>
                        <a:rPr lang="en-US" sz="1800" b="0" i="0" u="none" strike="noStrike" noProof="0">
                          <a:latin typeface="Calibri"/>
                        </a:rPr>
                        <a:t>Only clear solutions should be used in severe pain. </a:t>
                      </a:r>
                      <a:endParaRPr lang="en-US"/>
                    </a:p>
                  </a:txBody>
                  <a:tcPr/>
                </a:tc>
                <a:tc>
                  <a:txBody>
                    <a:bodyPr/>
                    <a:lstStyle/>
                    <a:p>
                      <a:pPr lvl="0">
                        <a:buNone/>
                      </a:pPr>
                      <a:r>
                        <a:rPr lang="en-US" sz="1800" b="0" i="0" u="none" strike="noStrike" noProof="0"/>
                        <a:t>8hrly</a:t>
                      </a:r>
                    </a:p>
                    <a:p>
                      <a:pPr lvl="0">
                        <a:buNone/>
                      </a:pPr>
                      <a:endParaRPr lang="en-US" sz="1800" b="0" i="0" u="none" strike="noStrike" noProof="0"/>
                    </a:p>
                    <a:p>
                      <a:pPr lvl="0">
                        <a:buNone/>
                      </a:pPr>
                      <a:endParaRPr lang="en-US" sz="1800" b="0" i="0" u="none" strike="noStrike" noProof="0"/>
                    </a:p>
                    <a:p>
                      <a:pPr lvl="0">
                        <a:buNone/>
                      </a:pPr>
                      <a:endParaRPr lang="en-US" sz="1800" b="0" i="0" u="none" strike="noStrike" noProof="0"/>
                    </a:p>
                    <a:p>
                      <a:pPr lvl="0">
                        <a:buNone/>
                      </a:pPr>
                      <a:endParaRPr lang="en-US" sz="1800" b="0" i="0" u="none" strike="noStrike" noProof="0"/>
                    </a:p>
                    <a:p>
                      <a:pPr lvl="0">
                        <a:buNone/>
                      </a:pPr>
                      <a:endParaRPr lang="en-US" sz="1800" b="0" i="0" u="none" strike="noStrike" noProof="0"/>
                    </a:p>
                    <a:p>
                      <a:pPr lvl="0">
                        <a:buNone/>
                      </a:pPr>
                      <a:endParaRPr lang="en-US" sz="1800" b="0" i="0" u="none" strike="noStrike" noProof="0"/>
                    </a:p>
                    <a:p>
                      <a:pPr lvl="0">
                        <a:buNone/>
                      </a:pPr>
                      <a:endParaRPr lang="en-US" sz="1800" b="0" i="0" u="none" strike="noStrike" noProof="0"/>
                    </a:p>
                    <a:p>
                      <a:pPr lvl="0">
                        <a:buNone/>
                      </a:pPr>
                      <a:r>
                        <a:rPr lang="en-US" sz="1800" b="0" i="0" u="none" strike="noStrike" noProof="0">
                          <a:latin typeface="Calibri"/>
                        </a:rPr>
                        <a:t>8 or 12 </a:t>
                      </a:r>
                      <a:r>
                        <a:rPr lang="en-US" sz="1800" b="0" i="0" u="none" strike="noStrike" noProof="0" err="1">
                          <a:latin typeface="Calibri"/>
                        </a:rPr>
                        <a:t>hrly</a:t>
                      </a:r>
                      <a:endParaRPr lang="en-US" err="1"/>
                    </a:p>
                    <a:p>
                      <a:pPr lvl="0">
                        <a:buNone/>
                      </a:pPr>
                      <a:endParaRPr lang="en-US" sz="1800" b="0" i="0" u="none" strike="noStrike" noProof="0"/>
                    </a:p>
                    <a:p>
                      <a:pPr lvl="0">
                        <a:buNone/>
                      </a:pPr>
                      <a:endParaRPr lang="en-US" sz="1800" b="0" i="0" u="none" strike="noStrike" noProof="0"/>
                    </a:p>
                    <a:p>
                      <a:pPr lvl="0">
                        <a:buNone/>
                      </a:pPr>
                      <a:endParaRPr lang="en-US" sz="1800" b="0" i="0" u="none" strike="noStrike" noProof="0"/>
                    </a:p>
                    <a:p>
                      <a:pPr lvl="0">
                        <a:buNone/>
                      </a:pPr>
                      <a:r>
                        <a:rPr lang="en-US" sz="1800" b="0" i="0" u="none" strike="noStrike" noProof="0">
                          <a:latin typeface="Calibri"/>
                        </a:rPr>
                        <a:t>24Hrly (12 </a:t>
                      </a:r>
                      <a:r>
                        <a:rPr lang="en-US" sz="1800" b="0" i="0" u="none" strike="noStrike" noProof="0" err="1">
                          <a:latin typeface="Calibri"/>
                        </a:rPr>
                        <a:t>hrly</a:t>
                      </a:r>
                      <a:r>
                        <a:rPr lang="en-US" sz="1800" b="0" i="0" u="none" strike="noStrike" noProof="0">
                          <a:latin typeface="Calibri"/>
                        </a:rPr>
                        <a:t> only in severe cases)</a:t>
                      </a:r>
                      <a:endParaRPr lang="en-US"/>
                    </a:p>
                  </a:txBody>
                  <a:tcPr/>
                </a:tc>
                <a:tc>
                  <a:txBody>
                    <a:bodyPr/>
                    <a:lstStyle/>
                    <a:p>
                      <a:pPr marL="0" lvl="0" indent="0">
                        <a:buNone/>
                      </a:pPr>
                      <a:r>
                        <a:rPr lang="en-US" sz="1800" b="0" i="0" u="none" strike="noStrike" noProof="0"/>
                        <a:t>Tablets 25 mg</a:t>
                      </a:r>
                      <a:endParaRPr lang="en-US"/>
                    </a:p>
                    <a:p>
                      <a:pPr marL="0" lvl="0" indent="0">
                        <a:buNone/>
                      </a:pPr>
                      <a:r>
                        <a:rPr lang="en-US" sz="1800" b="0" i="0" u="none" strike="noStrike" noProof="0"/>
                        <a:t>              50 mg</a:t>
                      </a:r>
                    </a:p>
                    <a:p>
                      <a:pPr marL="0" lvl="0" indent="0">
                        <a:buNone/>
                      </a:pPr>
                      <a:endParaRPr lang="en-US" sz="1800" b="0" i="0" u="none" strike="noStrike" noProof="0"/>
                    </a:p>
                    <a:p>
                      <a:pPr marL="0" lvl="0" indent="0">
                        <a:buNone/>
                      </a:pPr>
                      <a:r>
                        <a:rPr lang="en-US" sz="1800" b="0" i="0" u="none" strike="noStrike" noProof="0">
                          <a:latin typeface="Calibri"/>
                        </a:rPr>
                        <a:t>Slow release Tablets 75mg , 100mg</a:t>
                      </a:r>
                    </a:p>
                    <a:p>
                      <a:pPr marL="0" lvl="0" indent="0">
                        <a:buNone/>
                      </a:pPr>
                      <a:endParaRPr lang="en-US" sz="1800" b="0" i="0" u="none" strike="noStrike" noProof="0">
                        <a:latin typeface="Calibri"/>
                      </a:endParaRPr>
                    </a:p>
                    <a:p>
                      <a:pPr marL="0" lvl="0" indent="0">
                        <a:buNone/>
                      </a:pPr>
                      <a:r>
                        <a:rPr lang="en-US" sz="1800" b="0" i="0" u="none" strike="noStrike" noProof="0"/>
                        <a:t>Suppositories 12.5mg, 25mg, 50mg or 100mg</a:t>
                      </a:r>
                    </a:p>
                    <a:p>
                      <a:pPr marL="0" lvl="0" indent="0">
                        <a:buNone/>
                      </a:pPr>
                      <a:endParaRPr lang="en-US" sz="1800" b="0" i="0" u="none" strike="noStrike" noProof="0"/>
                    </a:p>
                    <a:p>
                      <a:pPr marL="0" lvl="0" indent="0">
                        <a:buNone/>
                      </a:pPr>
                      <a:endParaRPr lang="en-US" sz="1800" b="0" i="0" u="none" strike="noStrike" noProof="0"/>
                    </a:p>
                    <a:p>
                      <a:pPr marL="0" lvl="0" indent="0">
                        <a:buNone/>
                      </a:pPr>
                      <a:endParaRPr lang="en-US" sz="1800" b="0" i="0" u="none" strike="noStrike" noProof="0"/>
                    </a:p>
                    <a:p>
                      <a:pPr marL="0" lvl="0" indent="0">
                        <a:buNone/>
                      </a:pPr>
                      <a:endParaRPr lang="en-US" sz="1800" b="0" i="0" u="none" strike="noStrike" noProof="0"/>
                    </a:p>
                    <a:p>
                      <a:pPr marL="0" lvl="0" indent="0">
                        <a:buNone/>
                      </a:pPr>
                      <a:endParaRPr lang="en-US" sz="1800" b="0" i="0" u="none" strike="noStrike" noProof="0"/>
                    </a:p>
                    <a:p>
                      <a:pPr marL="0" lvl="0" indent="0">
                        <a:buNone/>
                      </a:pPr>
                      <a:r>
                        <a:rPr lang="en-US" sz="1800" b="0" i="0" u="none" strike="noStrike" noProof="0">
                          <a:latin typeface="Calibri"/>
                        </a:rPr>
                        <a:t>3ml Ampoule containing 75mg</a:t>
                      </a:r>
                      <a:endParaRPr lang="en-US"/>
                    </a:p>
                  </a:txBody>
                  <a:tcPr/>
                </a:tc>
                <a:tc>
                  <a:txBody>
                    <a:bodyPr/>
                    <a:lstStyle/>
                    <a:p>
                      <a:pPr lvl="0">
                        <a:buNone/>
                      </a:pPr>
                      <a:r>
                        <a:rPr lang="en-US" sz="1800" b="0" i="0" u="none" strike="noStrike" noProof="0"/>
                        <a:t>Not for child &lt;6 months. Max: 150mg daily</a:t>
                      </a:r>
                    </a:p>
                    <a:p>
                      <a:pPr lvl="0">
                        <a:buNone/>
                      </a:pPr>
                      <a:endParaRPr lang="en-US" sz="1800" b="0" i="0" u="none" strike="noStrike" noProof="0"/>
                    </a:p>
                    <a:p>
                      <a:pPr lvl="0">
                        <a:buNone/>
                      </a:pPr>
                      <a:r>
                        <a:rPr lang="en-US" sz="1800" b="0" i="0" u="none" strike="noStrike" noProof="0">
                          <a:latin typeface="Calibri"/>
                        </a:rPr>
                        <a:t>The max daily dose of 150 mg should not be exceeded</a:t>
                      </a:r>
                    </a:p>
                    <a:p>
                      <a:pPr lvl="0">
                        <a:buNone/>
                      </a:pPr>
                      <a:endParaRPr lang="en-US" sz="1800" b="0" i="0" u="none" strike="noStrike" noProof="0"/>
                    </a:p>
                    <a:p>
                      <a:pPr lvl="0">
                        <a:buNone/>
                      </a:pPr>
                      <a:r>
                        <a:rPr lang="en-US" sz="1800" b="0" i="0" u="none" strike="noStrike" noProof="0"/>
                        <a:t>Max of 3 mg/kg daily, given in divided doses</a:t>
                      </a:r>
                    </a:p>
                    <a:p>
                      <a:pPr lvl="0">
                        <a:buNone/>
                      </a:pPr>
                      <a:endParaRPr lang="en-US" sz="1800" b="0" i="0" u="none" strike="noStrike" noProof="0"/>
                    </a:p>
                    <a:p>
                      <a:pPr lvl="0">
                        <a:buNone/>
                      </a:pPr>
                      <a:r>
                        <a:rPr lang="en-US" sz="1800" b="0" i="0" u="none" strike="noStrike" noProof="0">
                          <a:latin typeface="Calibri"/>
                        </a:rPr>
                        <a:t>The max daily dose of 150 mg should not be exceeded</a:t>
                      </a:r>
                      <a:endParaRPr lang="en-US"/>
                    </a:p>
                    <a:p>
                      <a:pPr lvl="0">
                        <a:buNone/>
                      </a:pPr>
                      <a:endParaRPr lang="en-US" sz="1800" b="0" i="0" u="none" strike="noStrike" noProof="0">
                        <a:latin typeface="Calibri"/>
                      </a:endParaRPr>
                    </a:p>
                    <a:p>
                      <a:pPr lvl="0">
                        <a:buNone/>
                      </a:pPr>
                      <a:r>
                        <a:rPr lang="en-US" sz="1800" b="0" i="0" u="none" strike="noStrike" noProof="0">
                          <a:latin typeface="Calibri"/>
                        </a:rPr>
                        <a:t>The max daily dose: 150 mg, should not be given more than two days</a:t>
                      </a:r>
                      <a:endParaRPr lang="en-US"/>
                    </a:p>
                  </a:txBody>
                  <a:tcPr/>
                </a:tc>
                <a:extLst>
                  <a:ext uri="{0D108BD9-81ED-4DB2-BD59-A6C34878D82A}">
                    <a16:rowId xmlns:a16="http://schemas.microsoft.com/office/drawing/2014/main" val="1501412310"/>
                  </a:ext>
                </a:extLst>
              </a:tr>
            </a:tbl>
          </a:graphicData>
        </a:graphic>
      </p:graphicFrame>
    </p:spTree>
    <p:extLst>
      <p:ext uri="{BB962C8B-B14F-4D97-AF65-F5344CB8AC3E}">
        <p14:creationId xmlns:p14="http://schemas.microsoft.com/office/powerpoint/2010/main" val="2656238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09CF-D57C-E687-9A01-CBDBF4EDD2C2}"/>
              </a:ext>
            </a:extLst>
          </p:cNvPr>
          <p:cNvSpPr>
            <a:spLocks noGrp="1"/>
          </p:cNvSpPr>
          <p:nvPr>
            <p:ph type="title"/>
          </p:nvPr>
        </p:nvSpPr>
        <p:spPr>
          <a:xfrm>
            <a:off x="609600" y="1090278"/>
            <a:ext cx="10972800" cy="713232"/>
          </a:xfrm>
        </p:spPr>
        <p:txBody>
          <a:bodyPr/>
          <a:lstStyle/>
          <a:p>
            <a:r>
              <a:rPr lang="en-US">
                <a:ea typeface="Calibri Light"/>
                <a:cs typeface="Calibri Light"/>
              </a:rPr>
              <a:t>Drugs used for pain management : </a:t>
            </a:r>
            <a:r>
              <a:rPr lang="en-US" b="1">
                <a:ea typeface="Calibri Light"/>
                <a:cs typeface="Calibri Light"/>
              </a:rPr>
              <a:t>Morphine</a:t>
            </a:r>
            <a:endParaRPr lang="en-US" err="1">
              <a:ea typeface="Calibri Light" panose="020F0302020204030204"/>
              <a:cs typeface="Calibri Light" panose="020F0302020204030204"/>
            </a:endParaRPr>
          </a:p>
        </p:txBody>
      </p:sp>
      <p:graphicFrame>
        <p:nvGraphicFramePr>
          <p:cNvPr id="5" name="Table 5">
            <a:extLst>
              <a:ext uri="{FF2B5EF4-FFF2-40B4-BE49-F238E27FC236}">
                <a16:creationId xmlns:a16="http://schemas.microsoft.com/office/drawing/2014/main" id="{00921E54-0437-79F2-80D9-C08529992FFD}"/>
              </a:ext>
            </a:extLst>
          </p:cNvPr>
          <p:cNvGraphicFramePr>
            <a:graphicFrameLocks noGrp="1"/>
          </p:cNvGraphicFramePr>
          <p:nvPr>
            <p:ph idx="1"/>
            <p:extLst>
              <p:ext uri="{D42A27DB-BD31-4B8C-83A1-F6EECF244321}">
                <p14:modId xmlns:p14="http://schemas.microsoft.com/office/powerpoint/2010/main" val="1401400810"/>
              </p:ext>
            </p:extLst>
          </p:nvPr>
        </p:nvGraphicFramePr>
        <p:xfrm>
          <a:off x="609600" y="1999692"/>
          <a:ext cx="11101797" cy="2473960"/>
        </p:xfrm>
        <a:graphic>
          <a:graphicData uri="http://schemas.openxmlformats.org/drawingml/2006/table">
            <a:tbl>
              <a:tblPr firstRow="1" bandRow="1">
                <a:tableStyleId>{5C22544A-7EE6-4342-B048-85BDC9FD1C3A}</a:tableStyleId>
              </a:tblPr>
              <a:tblGrid>
                <a:gridCol w="1493105">
                  <a:extLst>
                    <a:ext uri="{9D8B030D-6E8A-4147-A177-3AD203B41FA5}">
                      <a16:colId xmlns:a16="http://schemas.microsoft.com/office/drawing/2014/main" val="651588067"/>
                    </a:ext>
                  </a:extLst>
                </a:gridCol>
                <a:gridCol w="3526823">
                  <a:extLst>
                    <a:ext uri="{9D8B030D-6E8A-4147-A177-3AD203B41FA5}">
                      <a16:colId xmlns:a16="http://schemas.microsoft.com/office/drawing/2014/main" val="902429064"/>
                    </a:ext>
                  </a:extLst>
                </a:gridCol>
                <a:gridCol w="1377263">
                  <a:extLst>
                    <a:ext uri="{9D8B030D-6E8A-4147-A177-3AD203B41FA5}">
                      <a16:colId xmlns:a16="http://schemas.microsoft.com/office/drawing/2014/main" val="2106157023"/>
                    </a:ext>
                  </a:extLst>
                </a:gridCol>
                <a:gridCol w="1351520">
                  <a:extLst>
                    <a:ext uri="{9D8B030D-6E8A-4147-A177-3AD203B41FA5}">
                      <a16:colId xmlns:a16="http://schemas.microsoft.com/office/drawing/2014/main" val="54716294"/>
                    </a:ext>
                  </a:extLst>
                </a:gridCol>
                <a:gridCol w="3353086">
                  <a:extLst>
                    <a:ext uri="{9D8B030D-6E8A-4147-A177-3AD203B41FA5}">
                      <a16:colId xmlns:a16="http://schemas.microsoft.com/office/drawing/2014/main" val="3015207528"/>
                    </a:ext>
                  </a:extLst>
                </a:gridCol>
              </a:tblGrid>
              <a:tr h="370840">
                <a:tc>
                  <a:txBody>
                    <a:bodyPr/>
                    <a:lstStyle/>
                    <a:p>
                      <a:r>
                        <a:rPr lang="en-US"/>
                        <a:t>Drug</a:t>
                      </a:r>
                    </a:p>
                  </a:txBody>
                  <a:tcPr/>
                </a:tc>
                <a:tc>
                  <a:txBody>
                    <a:bodyPr/>
                    <a:lstStyle/>
                    <a:p>
                      <a:r>
                        <a:rPr lang="en-US"/>
                        <a:t>Single dose for a child&gt;1month</a:t>
                      </a:r>
                    </a:p>
                  </a:txBody>
                  <a:tcPr/>
                </a:tc>
                <a:tc>
                  <a:txBody>
                    <a:bodyPr/>
                    <a:lstStyle/>
                    <a:p>
                      <a:r>
                        <a:rPr lang="en-US"/>
                        <a:t>Freq</a:t>
                      </a:r>
                    </a:p>
                  </a:txBody>
                  <a:tcPr/>
                </a:tc>
                <a:tc>
                  <a:txBody>
                    <a:bodyPr/>
                    <a:lstStyle/>
                    <a:p>
                      <a:r>
                        <a:rPr lang="en-US"/>
                        <a:t>Formulation</a:t>
                      </a:r>
                    </a:p>
                  </a:txBody>
                  <a:tcPr/>
                </a:tc>
                <a:tc>
                  <a:txBody>
                    <a:bodyPr/>
                    <a:lstStyle/>
                    <a:p>
                      <a:r>
                        <a:rPr lang="en-US"/>
                        <a:t>Comments </a:t>
                      </a:r>
                    </a:p>
                  </a:txBody>
                  <a:tcPr/>
                </a:tc>
                <a:extLst>
                  <a:ext uri="{0D108BD9-81ED-4DB2-BD59-A6C34878D82A}">
                    <a16:rowId xmlns:a16="http://schemas.microsoft.com/office/drawing/2014/main" val="844914818"/>
                  </a:ext>
                </a:extLst>
              </a:tr>
              <a:tr h="370840">
                <a:tc>
                  <a:txBody>
                    <a:bodyPr/>
                    <a:lstStyle/>
                    <a:p>
                      <a:pPr lvl="0">
                        <a:buNone/>
                      </a:pPr>
                      <a:r>
                        <a:rPr lang="en-US" b="1"/>
                        <a:t>Oral Morphine*</a:t>
                      </a:r>
                      <a:endParaRPr lang="en-US"/>
                    </a:p>
                  </a:txBody>
                  <a:tcPr/>
                </a:tc>
                <a:tc>
                  <a:txBody>
                    <a:bodyPr/>
                    <a:lstStyle/>
                    <a:p>
                      <a:pPr lvl="0">
                        <a:buNone/>
                      </a:pPr>
                      <a:r>
                        <a:rPr lang="en-US" sz="1800" b="0" i="0" u="none" strike="noStrike" noProof="0">
                          <a:latin typeface="Calibri"/>
                        </a:rPr>
                        <a:t>0.5mg/kg (max 20mg)</a:t>
                      </a:r>
                      <a:endParaRPr lang="en-US"/>
                    </a:p>
                  </a:txBody>
                  <a:tcPr/>
                </a:tc>
                <a:tc>
                  <a:txBody>
                    <a:bodyPr/>
                    <a:lstStyle/>
                    <a:p>
                      <a:pPr lvl="0">
                        <a:buNone/>
                      </a:pPr>
                      <a:r>
                        <a:rPr lang="en-US" sz="1800" b="0" i="0" u="none" strike="noStrike" noProof="0">
                          <a:latin typeface="Calibri"/>
                        </a:rPr>
                        <a:t>3-hrly</a:t>
                      </a:r>
                      <a:endParaRPr lang="en-US"/>
                    </a:p>
                  </a:txBody>
                  <a:tcPr/>
                </a:tc>
                <a:tc>
                  <a:txBody>
                    <a:bodyPr/>
                    <a:lstStyle/>
                    <a:p>
                      <a:pPr marL="0" lvl="0" indent="0">
                        <a:buNone/>
                      </a:pPr>
                      <a:r>
                        <a:rPr lang="en-US"/>
                        <a:t>See below</a:t>
                      </a:r>
                    </a:p>
                  </a:txBody>
                  <a:tcPr/>
                </a:tc>
                <a:tc>
                  <a:txBody>
                    <a:bodyPr/>
                    <a:lstStyle/>
                    <a:p>
                      <a:pPr lvl="0">
                        <a:buNone/>
                      </a:pPr>
                      <a:r>
                        <a:rPr lang="en-US" sz="1800" b="0" i="0" u="none" strike="noStrike" noProof="0"/>
                        <a:t>Prescribe PRN antiemetic and laxative</a:t>
                      </a:r>
                      <a:endParaRPr lang="en-US"/>
                    </a:p>
                  </a:txBody>
                  <a:tcPr/>
                </a:tc>
                <a:extLst>
                  <a:ext uri="{0D108BD9-81ED-4DB2-BD59-A6C34878D82A}">
                    <a16:rowId xmlns:a16="http://schemas.microsoft.com/office/drawing/2014/main" val="1501412310"/>
                  </a:ext>
                </a:extLst>
              </a:tr>
              <a:tr h="370840">
                <a:tc>
                  <a:txBody>
                    <a:bodyPr/>
                    <a:lstStyle/>
                    <a:p>
                      <a:pPr lvl="0">
                        <a:buNone/>
                      </a:pPr>
                      <a:r>
                        <a:rPr lang="en-US" sz="1800" b="0" i="0" u="none" strike="noStrike" noProof="0">
                          <a:latin typeface="Calibri"/>
                        </a:rPr>
                        <a:t>Injectable morphine</a:t>
                      </a:r>
                      <a:endParaRPr lang="en-US"/>
                    </a:p>
                  </a:txBody>
                  <a:tcPr/>
                </a:tc>
                <a:tc>
                  <a:txBody>
                    <a:bodyPr/>
                    <a:lstStyle/>
                    <a:p>
                      <a:pPr lvl="0">
                        <a:buNone/>
                      </a:pPr>
                      <a:r>
                        <a:rPr lang="en-US" sz="1800" b="0" i="0" u="none" strike="noStrike" noProof="0"/>
                        <a:t>Loading Dose IV:</a:t>
                      </a:r>
                      <a:endParaRPr lang="en-US"/>
                    </a:p>
                    <a:p>
                      <a:pPr lvl="0">
                        <a:buNone/>
                      </a:pPr>
                      <a:r>
                        <a:rPr lang="en-US" sz="1800" b="0" i="0" u="none" strike="noStrike" noProof="0"/>
                        <a:t> 0.05–0.1mg/kg over 10 minutes</a:t>
                      </a:r>
                      <a:endParaRPr lang="en-US"/>
                    </a:p>
                  </a:txBody>
                  <a:tcPr/>
                </a:tc>
                <a:tc gridSpan="2">
                  <a:txBody>
                    <a:bodyPr/>
                    <a:lstStyle/>
                    <a:p>
                      <a:pPr lvl="0">
                        <a:buNone/>
                      </a:pPr>
                      <a:r>
                        <a:rPr lang="en-US" sz="1800" b="0" i="0" u="none" strike="noStrike" noProof="0"/>
                        <a:t>Infusion Rates (µ/kg/</a:t>
                      </a:r>
                      <a:r>
                        <a:rPr lang="en-US" sz="1800" b="0" i="0" u="none" strike="noStrike" noProof="0" err="1"/>
                        <a:t>hr</a:t>
                      </a:r>
                      <a:r>
                        <a:rPr lang="en-US" sz="1800" b="0" i="0" u="none" strike="noStrike" noProof="0"/>
                        <a:t>) </a:t>
                      </a:r>
                      <a:endParaRPr lang="en-US"/>
                    </a:p>
                    <a:p>
                      <a:pPr marL="285750" lvl="0" indent="-285750">
                        <a:buFont typeface="Arial"/>
                        <a:buChar char="•"/>
                      </a:pPr>
                      <a:r>
                        <a:rPr lang="en-US" sz="1800" b="0" i="0" u="none" strike="noStrike" noProof="0"/>
                        <a:t>0 – 3 months: 5-10 </a:t>
                      </a:r>
                      <a:endParaRPr lang="en-US"/>
                    </a:p>
                    <a:p>
                      <a:pPr marL="285750" lvl="0" indent="-285750">
                        <a:buFont typeface="Arial"/>
                        <a:buChar char="•"/>
                      </a:pPr>
                      <a:r>
                        <a:rPr lang="en-US" sz="1800" b="0" i="0" u="none" strike="noStrike" noProof="0"/>
                        <a:t>3 – 6 months: 5-20 </a:t>
                      </a:r>
                      <a:endParaRPr lang="en-US"/>
                    </a:p>
                    <a:p>
                      <a:pPr marL="285750" lvl="0" indent="-285750">
                        <a:buFont typeface="Arial"/>
                        <a:buChar char="•"/>
                      </a:pPr>
                      <a:r>
                        <a:rPr lang="en-US" sz="1800" b="0" i="0" u="none" strike="noStrike" noProof="0"/>
                        <a:t>&gt;6 months: 10 – 40</a:t>
                      </a:r>
                      <a:endParaRPr lang="en-US"/>
                    </a:p>
                  </a:txBody>
                  <a:tcPr/>
                </a:tc>
                <a:tc hMerge="1">
                  <a:txBody>
                    <a:bodyPr/>
                    <a:lstStyle/>
                    <a:p>
                      <a:endParaRPr lang="en-US"/>
                    </a:p>
                  </a:txBody>
                  <a:tcPr/>
                </a:tc>
                <a:tc>
                  <a:txBody>
                    <a:bodyPr/>
                    <a:lstStyle/>
                    <a:p>
                      <a:pPr marL="0" lvl="0" indent="0">
                        <a:buNone/>
                      </a:pPr>
                      <a:r>
                        <a:rPr lang="en-US" sz="1800" b="0" i="0" u="none" strike="noStrike" noProof="0"/>
                        <a:t>Naloxone for overdose</a:t>
                      </a:r>
                      <a:endParaRPr lang="en-US"/>
                    </a:p>
                    <a:p>
                      <a:pPr marL="285750" lvl="0" indent="-285750">
                        <a:buFont typeface="Arial"/>
                        <a:buChar char="•"/>
                      </a:pPr>
                      <a:r>
                        <a:rPr lang="en-US" sz="1800" b="0" i="0" u="none" strike="noStrike" noProof="0"/>
                        <a:t>Initial Dose: 10-800 µ/kg IV</a:t>
                      </a:r>
                      <a:endParaRPr lang="en-US"/>
                    </a:p>
                    <a:p>
                      <a:pPr marL="285750" lvl="0" indent="-285750">
                        <a:buFont typeface="Arial"/>
                        <a:buChar char="•"/>
                      </a:pPr>
                      <a:r>
                        <a:rPr lang="en-US" sz="1800" b="0" i="0" u="none" strike="noStrike" noProof="0"/>
                        <a:t>Repeat Doses: 100 µ/kg to a Max of 2mg)/kg IV as a single dose</a:t>
                      </a:r>
                      <a:endParaRPr lang="en-US"/>
                    </a:p>
                  </a:txBody>
                  <a:tcPr/>
                </a:tc>
                <a:extLst>
                  <a:ext uri="{0D108BD9-81ED-4DB2-BD59-A6C34878D82A}">
                    <a16:rowId xmlns:a16="http://schemas.microsoft.com/office/drawing/2014/main" val="1281818878"/>
                  </a:ext>
                </a:extLst>
              </a:tr>
            </a:tbl>
          </a:graphicData>
        </a:graphic>
      </p:graphicFrame>
      <p:sp>
        <p:nvSpPr>
          <p:cNvPr id="4" name="Text Placeholder 3">
            <a:extLst>
              <a:ext uri="{FF2B5EF4-FFF2-40B4-BE49-F238E27FC236}">
                <a16:creationId xmlns:a16="http://schemas.microsoft.com/office/drawing/2014/main" id="{F8ECEBB6-26CE-1C50-315B-D8BF10067FC8}"/>
              </a:ext>
            </a:extLst>
          </p:cNvPr>
          <p:cNvSpPr>
            <a:spLocks noGrp="1"/>
          </p:cNvSpPr>
          <p:nvPr>
            <p:ph type="body" sz="quarter" idx="13"/>
          </p:nvPr>
        </p:nvSpPr>
        <p:spPr>
          <a:xfrm>
            <a:off x="609600" y="6372224"/>
            <a:ext cx="10973829" cy="371989"/>
          </a:xfrm>
        </p:spPr>
        <p:txBody>
          <a:bodyPr/>
          <a:lstStyle/>
          <a:p>
            <a:r>
              <a:rPr lang="en-US">
                <a:ea typeface="Calibri"/>
                <a:cs typeface="Calibri"/>
              </a:rPr>
              <a:t>*</a:t>
            </a:r>
            <a:r>
              <a:rPr lang="en-US">
                <a:ea typeface="+mn-lt"/>
                <a:cs typeface="+mn-lt"/>
              </a:rPr>
              <a:t>For morphine use, check for respiratory distress in children and assess for addiction in adults.</a:t>
            </a:r>
          </a:p>
        </p:txBody>
      </p:sp>
    </p:spTree>
    <p:extLst>
      <p:ext uri="{BB962C8B-B14F-4D97-AF65-F5344CB8AC3E}">
        <p14:creationId xmlns:p14="http://schemas.microsoft.com/office/powerpoint/2010/main" val="182337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EA36-7039-1D67-BF3A-19D7F5D6BD17}"/>
              </a:ext>
            </a:extLst>
          </p:cNvPr>
          <p:cNvSpPr>
            <a:spLocks noGrp="1"/>
          </p:cNvSpPr>
          <p:nvPr>
            <p:ph type="title"/>
          </p:nvPr>
        </p:nvSpPr>
        <p:spPr>
          <a:xfrm>
            <a:off x="2198884" y="2505985"/>
            <a:ext cx="7835009" cy="1320176"/>
          </a:xfrm>
        </p:spPr>
        <p:txBody>
          <a:bodyPr>
            <a:normAutofit fontScale="90000"/>
          </a:bodyPr>
          <a:lstStyle/>
          <a:p>
            <a:r>
              <a:rPr lang="en-US" b="1">
                <a:cs typeface="Calibri Light"/>
              </a:rPr>
              <a:t>Session 1. Blood background and overview</a:t>
            </a:r>
            <a:r>
              <a:rPr lang="en-US">
                <a:cs typeface="Calibri Light"/>
              </a:rPr>
              <a:t> </a:t>
            </a:r>
            <a:r>
              <a:rPr lang="en-US" b="1">
                <a:cs typeface="Calibri Light"/>
              </a:rPr>
              <a:t>to Sickle cell disease</a:t>
            </a:r>
            <a:endParaRPr lang="en-US">
              <a:cs typeface="Calibri Light" panose="020F0302020204030204"/>
            </a:endParaRPr>
          </a:p>
        </p:txBody>
      </p:sp>
    </p:spTree>
    <p:extLst>
      <p:ext uri="{BB962C8B-B14F-4D97-AF65-F5344CB8AC3E}">
        <p14:creationId xmlns:p14="http://schemas.microsoft.com/office/powerpoint/2010/main" val="2061866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CB634-8F6A-906D-B464-9C84B05A7CE7}"/>
              </a:ext>
            </a:extLst>
          </p:cNvPr>
          <p:cNvSpPr>
            <a:spLocks noGrp="1"/>
          </p:cNvSpPr>
          <p:nvPr>
            <p:ph type="title"/>
          </p:nvPr>
        </p:nvSpPr>
        <p:spPr/>
        <p:txBody>
          <a:bodyPr/>
          <a:lstStyle/>
          <a:p>
            <a:r>
              <a:rPr lang="en-US" b="1">
                <a:ea typeface="Calibri Light"/>
                <a:cs typeface="Calibri Light"/>
              </a:rPr>
              <a:t>Fluid management</a:t>
            </a:r>
            <a:r>
              <a:rPr lang="en-US">
                <a:ea typeface="Calibri Light"/>
                <a:cs typeface="Calibri Light"/>
              </a:rPr>
              <a:t> and rehydration in acute phase</a:t>
            </a:r>
            <a:endParaRPr lang="en-US"/>
          </a:p>
        </p:txBody>
      </p:sp>
      <p:sp>
        <p:nvSpPr>
          <p:cNvPr id="3" name="Content Placeholder 2">
            <a:extLst>
              <a:ext uri="{FF2B5EF4-FFF2-40B4-BE49-F238E27FC236}">
                <a16:creationId xmlns:a16="http://schemas.microsoft.com/office/drawing/2014/main" id="{5A8C7A6D-75BA-2F38-C6D4-8750148F2F26}"/>
              </a:ext>
            </a:extLst>
          </p:cNvPr>
          <p:cNvSpPr>
            <a:spLocks noGrp="1"/>
          </p:cNvSpPr>
          <p:nvPr>
            <p:ph idx="1"/>
          </p:nvPr>
        </p:nvSpPr>
        <p:spPr/>
        <p:txBody>
          <a:bodyPr vert="horz" lIns="91440" tIns="45720" rIns="91440" bIns="45720" rtlCol="0" anchor="t">
            <a:normAutofit/>
          </a:bodyPr>
          <a:lstStyle/>
          <a:p>
            <a:r>
              <a:rPr lang="en-US">
                <a:ea typeface="+mn-lt"/>
                <a:cs typeface="+mn-lt"/>
              </a:rPr>
              <a:t>Dehydration may be due to impaired renal concentrating power and poor fluid intake</a:t>
            </a:r>
          </a:p>
          <a:p>
            <a:endParaRPr lang="en-US">
              <a:ea typeface="+mn-lt"/>
              <a:cs typeface="+mn-lt"/>
            </a:endParaRPr>
          </a:p>
        </p:txBody>
      </p:sp>
      <p:sp>
        <p:nvSpPr>
          <p:cNvPr id="4" name="Text Placeholder 3">
            <a:extLst>
              <a:ext uri="{FF2B5EF4-FFF2-40B4-BE49-F238E27FC236}">
                <a16:creationId xmlns:a16="http://schemas.microsoft.com/office/drawing/2014/main" id="{FC4C1F50-58E0-8431-DF2A-A33C41A6AF4B}"/>
              </a:ext>
            </a:extLst>
          </p:cNvPr>
          <p:cNvSpPr>
            <a:spLocks noGrp="1"/>
          </p:cNvSpPr>
          <p:nvPr>
            <p:ph type="body" sz="quarter" idx="13"/>
          </p:nvPr>
        </p:nvSpPr>
        <p:spPr/>
        <p:txBody>
          <a:bodyPr/>
          <a:lstStyle/>
          <a:p>
            <a:endParaRPr lang="en-US"/>
          </a:p>
        </p:txBody>
      </p:sp>
      <p:pic>
        <p:nvPicPr>
          <p:cNvPr id="5" name="Picture 5" descr="Text&#10;&#10;Description automatically generated">
            <a:extLst>
              <a:ext uri="{FF2B5EF4-FFF2-40B4-BE49-F238E27FC236}">
                <a16:creationId xmlns:a16="http://schemas.microsoft.com/office/drawing/2014/main" id="{9862D23E-5A43-6043-F5EA-9B8CB384401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98157" y="2962770"/>
            <a:ext cx="11032540" cy="2447274"/>
          </a:xfrm>
          <a:prstGeom prst="rect">
            <a:avLst/>
          </a:prstGeom>
        </p:spPr>
      </p:pic>
    </p:spTree>
    <p:extLst>
      <p:ext uri="{BB962C8B-B14F-4D97-AF65-F5344CB8AC3E}">
        <p14:creationId xmlns:p14="http://schemas.microsoft.com/office/powerpoint/2010/main" val="384969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2F2B-698C-D164-A706-A4CCD66029EE}"/>
              </a:ext>
            </a:extLst>
          </p:cNvPr>
          <p:cNvSpPr>
            <a:spLocks noGrp="1"/>
          </p:cNvSpPr>
          <p:nvPr>
            <p:ph type="title"/>
          </p:nvPr>
        </p:nvSpPr>
        <p:spPr/>
        <p:txBody>
          <a:bodyPr/>
          <a:lstStyle/>
          <a:p>
            <a:r>
              <a:rPr lang="en-US" b="1">
                <a:ea typeface="Calibri Light"/>
                <a:cs typeface="Calibri Light"/>
              </a:rPr>
              <a:t>Fluid calculation </a:t>
            </a:r>
            <a:endParaRPr lang="en-US">
              <a:ea typeface="Calibri Light" panose="020F0302020204030204"/>
              <a:cs typeface="Calibri Light" panose="020F0302020204030204"/>
            </a:endParaRPr>
          </a:p>
        </p:txBody>
      </p:sp>
      <p:pic>
        <p:nvPicPr>
          <p:cNvPr id="5" name="Picture 5" descr="A picture containing text&#10;&#10;Description automatically generated">
            <a:extLst>
              <a:ext uri="{FF2B5EF4-FFF2-40B4-BE49-F238E27FC236}">
                <a16:creationId xmlns:a16="http://schemas.microsoft.com/office/drawing/2014/main" id="{5E122DC9-8704-B261-1324-45745AA474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9196" y="2267625"/>
            <a:ext cx="11100743" cy="3908339"/>
          </a:xfrm>
        </p:spPr>
      </p:pic>
      <p:sp>
        <p:nvSpPr>
          <p:cNvPr id="4" name="Text Placeholder 3">
            <a:extLst>
              <a:ext uri="{FF2B5EF4-FFF2-40B4-BE49-F238E27FC236}">
                <a16:creationId xmlns:a16="http://schemas.microsoft.com/office/drawing/2014/main" id="{97CD09C1-2789-473D-D8A3-2BD2DF08CE1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731360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6364-EC13-491B-384D-D64BA38A5861}"/>
              </a:ext>
            </a:extLst>
          </p:cNvPr>
          <p:cNvSpPr>
            <a:spLocks noGrp="1"/>
          </p:cNvSpPr>
          <p:nvPr>
            <p:ph type="title"/>
          </p:nvPr>
        </p:nvSpPr>
        <p:spPr/>
        <p:txBody>
          <a:bodyPr/>
          <a:lstStyle/>
          <a:p>
            <a:r>
              <a:rPr lang="en-US" b="1">
                <a:ea typeface="Calibri Light"/>
                <a:cs typeface="Calibri Light"/>
              </a:rPr>
              <a:t>b. Acute chest syndrome (ACS)</a:t>
            </a:r>
            <a:endParaRPr lang="en-US" b="1"/>
          </a:p>
        </p:txBody>
      </p:sp>
      <p:sp>
        <p:nvSpPr>
          <p:cNvPr id="3" name="Content Placeholder 2">
            <a:extLst>
              <a:ext uri="{FF2B5EF4-FFF2-40B4-BE49-F238E27FC236}">
                <a16:creationId xmlns:a16="http://schemas.microsoft.com/office/drawing/2014/main" id="{A200A929-53BD-A617-D043-66E762ADF973}"/>
              </a:ext>
            </a:extLst>
          </p:cNvPr>
          <p:cNvSpPr>
            <a:spLocks noGrp="1"/>
          </p:cNvSpPr>
          <p:nvPr>
            <p:ph idx="1"/>
          </p:nvPr>
        </p:nvSpPr>
        <p:spPr>
          <a:xfrm>
            <a:off x="337457" y="2297321"/>
            <a:ext cx="5802086" cy="4227886"/>
          </a:xfrm>
        </p:spPr>
        <p:txBody>
          <a:bodyPr vert="horz" lIns="91440" tIns="45720" rIns="91440" bIns="45720" rtlCol="0" anchor="t">
            <a:normAutofit/>
          </a:bodyPr>
          <a:lstStyle/>
          <a:p>
            <a:r>
              <a:rPr lang="en-US">
                <a:ea typeface="+mn-lt"/>
                <a:cs typeface="+mn-lt"/>
              </a:rPr>
              <a:t>May present with: </a:t>
            </a:r>
          </a:p>
          <a:p>
            <a:pPr lvl="1"/>
            <a:r>
              <a:rPr lang="en-US">
                <a:ea typeface="+mn-lt"/>
                <a:cs typeface="+mn-lt"/>
              </a:rPr>
              <a:t>Chest pain, </a:t>
            </a:r>
          </a:p>
          <a:p>
            <a:pPr lvl="1"/>
            <a:r>
              <a:rPr lang="en-US">
                <a:ea typeface="+mn-lt"/>
                <a:cs typeface="+mn-lt"/>
              </a:rPr>
              <a:t>Cough, </a:t>
            </a:r>
            <a:endParaRPr lang="en-US" sz="2800">
              <a:ea typeface="+mn-lt"/>
              <a:cs typeface="+mn-lt"/>
            </a:endParaRPr>
          </a:p>
          <a:p>
            <a:pPr lvl="1"/>
            <a:r>
              <a:rPr lang="en-US">
                <a:ea typeface="+mn-lt"/>
                <a:cs typeface="+mn-lt"/>
              </a:rPr>
              <a:t>Shortness of breath, </a:t>
            </a:r>
            <a:endParaRPr lang="en-US" sz="2800">
              <a:ea typeface="+mn-lt"/>
              <a:cs typeface="+mn-lt"/>
            </a:endParaRPr>
          </a:p>
          <a:p>
            <a:pPr lvl="1"/>
            <a:r>
              <a:rPr lang="en-US">
                <a:ea typeface="+mn-lt"/>
                <a:cs typeface="+mn-lt"/>
              </a:rPr>
              <a:t>Fevers, </a:t>
            </a:r>
            <a:endParaRPr lang="en-US" sz="2800">
              <a:ea typeface="+mn-lt"/>
              <a:cs typeface="+mn-lt"/>
            </a:endParaRPr>
          </a:p>
          <a:p>
            <a:pPr lvl="1"/>
            <a:r>
              <a:rPr lang="en-US">
                <a:ea typeface="+mn-lt"/>
                <a:cs typeface="+mn-lt"/>
              </a:rPr>
              <a:t>Tachypnea, </a:t>
            </a:r>
            <a:endParaRPr lang="en-US" sz="2800">
              <a:ea typeface="+mn-lt"/>
              <a:cs typeface="+mn-lt"/>
            </a:endParaRPr>
          </a:p>
          <a:p>
            <a:pPr lvl="1"/>
            <a:r>
              <a:rPr lang="en-US">
                <a:ea typeface="+mn-lt"/>
                <a:cs typeface="+mn-lt"/>
              </a:rPr>
              <a:t>Tachycardia, </a:t>
            </a:r>
            <a:endParaRPr lang="en-US" sz="2800">
              <a:ea typeface="+mn-lt"/>
              <a:cs typeface="+mn-lt"/>
            </a:endParaRPr>
          </a:p>
          <a:p>
            <a:pPr lvl="1"/>
            <a:r>
              <a:rPr lang="en-US">
                <a:ea typeface="+mn-lt"/>
                <a:cs typeface="+mn-lt"/>
              </a:rPr>
              <a:t>Hypoxia, </a:t>
            </a:r>
            <a:endParaRPr lang="en-US" sz="2800">
              <a:ea typeface="+mn-lt"/>
              <a:cs typeface="+mn-lt"/>
            </a:endParaRPr>
          </a:p>
          <a:p>
            <a:pPr lvl="1"/>
            <a:r>
              <a:rPr lang="en-US">
                <a:ea typeface="+mn-lt"/>
                <a:cs typeface="+mn-lt"/>
              </a:rPr>
              <a:t>Focal wheezing or crackles. </a:t>
            </a:r>
          </a:p>
        </p:txBody>
      </p:sp>
      <p:sp>
        <p:nvSpPr>
          <p:cNvPr id="4" name="Text Placeholder 3">
            <a:extLst>
              <a:ext uri="{FF2B5EF4-FFF2-40B4-BE49-F238E27FC236}">
                <a16:creationId xmlns:a16="http://schemas.microsoft.com/office/drawing/2014/main" id="{4A56BBF2-14C0-FC67-0F46-19DE65E1FD6A}"/>
              </a:ext>
            </a:extLst>
          </p:cNvPr>
          <p:cNvSpPr>
            <a:spLocks noGrp="1"/>
          </p:cNvSpPr>
          <p:nvPr>
            <p:ph type="body" sz="quarter" idx="13"/>
          </p:nvPr>
        </p:nvSpPr>
        <p:spPr>
          <a:xfrm>
            <a:off x="6400800" y="2300967"/>
            <a:ext cx="5328558" cy="3275237"/>
          </a:xfrm>
        </p:spPr>
        <p:txBody>
          <a:bodyPr/>
          <a:lstStyle/>
          <a:p>
            <a:pPr marL="285750" indent="-285750">
              <a:buChar char="•"/>
            </a:pPr>
            <a:r>
              <a:rPr lang="en-US" sz="2800">
                <a:ea typeface="+mn-lt"/>
                <a:cs typeface="+mn-lt"/>
              </a:rPr>
              <a:t>Chest Xray should be obtained for confirmation with a focal opacity</a:t>
            </a:r>
            <a:r>
              <a:rPr lang="en-US" sz="2400">
                <a:ea typeface="+mn-lt"/>
                <a:cs typeface="+mn-lt"/>
              </a:rPr>
              <a:t>.</a:t>
            </a:r>
          </a:p>
          <a:p>
            <a:endParaRPr lang="en-US" sz="2400">
              <a:ea typeface="+mn-lt"/>
              <a:cs typeface="+mn-lt"/>
            </a:endParaRPr>
          </a:p>
          <a:p>
            <a:pPr marL="285750" indent="-285750">
              <a:buChar char="•"/>
            </a:pPr>
            <a:r>
              <a:rPr lang="en-US" sz="2800">
                <a:ea typeface="+mn-lt"/>
                <a:cs typeface="+mn-lt"/>
              </a:rPr>
              <a:t>Further FBC/CBC and electrolytes should be obtained to look for signs of an infection</a:t>
            </a:r>
            <a:r>
              <a:rPr lang="en-US" sz="2400">
                <a:ea typeface="+mn-lt"/>
                <a:cs typeface="+mn-lt"/>
              </a:rPr>
              <a:t>. </a:t>
            </a:r>
          </a:p>
          <a:p>
            <a:endParaRPr lang="en-US">
              <a:ea typeface="Calibri"/>
              <a:cs typeface="Calibri"/>
            </a:endParaRPr>
          </a:p>
        </p:txBody>
      </p:sp>
      <p:sp>
        <p:nvSpPr>
          <p:cNvPr id="5" name="TextBox 4">
            <a:extLst>
              <a:ext uri="{FF2B5EF4-FFF2-40B4-BE49-F238E27FC236}">
                <a16:creationId xmlns:a16="http://schemas.microsoft.com/office/drawing/2014/main" id="{04BCC591-FFC6-E00D-FA52-823B6B218F9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670795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D92F-A778-DB93-AE68-9C57C06D8A32}"/>
              </a:ext>
            </a:extLst>
          </p:cNvPr>
          <p:cNvSpPr>
            <a:spLocks noGrp="1"/>
          </p:cNvSpPr>
          <p:nvPr>
            <p:ph type="title"/>
          </p:nvPr>
        </p:nvSpPr>
        <p:spPr>
          <a:xfrm>
            <a:off x="609600" y="943677"/>
            <a:ext cx="10972800" cy="713232"/>
          </a:xfrm>
        </p:spPr>
        <p:txBody>
          <a:bodyPr/>
          <a:lstStyle/>
          <a:p>
            <a:r>
              <a:rPr lang="en-US">
                <a:cs typeface="Calibri Light"/>
              </a:rPr>
              <a:t>ACS management principles</a:t>
            </a:r>
            <a:endParaRPr lang="en-US"/>
          </a:p>
        </p:txBody>
      </p:sp>
      <p:sp>
        <p:nvSpPr>
          <p:cNvPr id="3" name="Content Placeholder 2">
            <a:extLst>
              <a:ext uri="{FF2B5EF4-FFF2-40B4-BE49-F238E27FC236}">
                <a16:creationId xmlns:a16="http://schemas.microsoft.com/office/drawing/2014/main" id="{1D4DCCA6-1BDD-700B-A361-027D8EBFA954}"/>
              </a:ext>
            </a:extLst>
          </p:cNvPr>
          <p:cNvSpPr>
            <a:spLocks noGrp="1"/>
          </p:cNvSpPr>
          <p:nvPr>
            <p:ph idx="1"/>
          </p:nvPr>
        </p:nvSpPr>
        <p:spPr>
          <a:xfrm>
            <a:off x="559468" y="1570843"/>
            <a:ext cx="10972800" cy="5378048"/>
          </a:xfrm>
        </p:spPr>
        <p:txBody>
          <a:bodyPr vert="horz" lIns="91440" tIns="45720" rIns="91440" bIns="45720" rtlCol="0" anchor="t">
            <a:normAutofit/>
          </a:bodyPr>
          <a:lstStyle/>
          <a:p>
            <a:r>
              <a:rPr lang="en-US">
                <a:ea typeface="+mn-lt"/>
                <a:cs typeface="+mn-lt"/>
              </a:rPr>
              <a:t> ICU admission for  cardiopulmonary monitoring and  pulse oximetry</a:t>
            </a:r>
          </a:p>
          <a:p>
            <a:pPr algn="just"/>
            <a:endParaRPr lang="en-US"/>
          </a:p>
          <a:p>
            <a:pPr algn="just"/>
            <a:endParaRPr lang="en-US">
              <a:ea typeface="+mn-lt"/>
              <a:cs typeface="+mn-lt"/>
            </a:endParaRPr>
          </a:p>
          <a:p>
            <a:pPr algn="just"/>
            <a:endParaRPr lang="en-US">
              <a:cs typeface="Calibri"/>
            </a:endParaRPr>
          </a:p>
          <a:p>
            <a:pPr algn="just"/>
            <a:endParaRPr lang="en-US">
              <a:cs typeface="Calibri"/>
            </a:endParaRPr>
          </a:p>
          <a:p>
            <a:pPr algn="just"/>
            <a:endParaRPr lang="en-US">
              <a:cs typeface="Calibri"/>
            </a:endParaRPr>
          </a:p>
          <a:p>
            <a:pPr algn="just"/>
            <a:endParaRPr lang="en-US">
              <a:cs typeface="Calibri"/>
            </a:endParaRPr>
          </a:p>
          <a:p>
            <a:pPr algn="just"/>
            <a:endParaRPr lang="en-US">
              <a:cs typeface="Calibri"/>
            </a:endParaRPr>
          </a:p>
          <a:p>
            <a:endParaRPr lang="en-US">
              <a:cs typeface="Calibri"/>
            </a:endParaRPr>
          </a:p>
          <a:p>
            <a:endParaRPr lang="en-US">
              <a:cs typeface="Calibri"/>
            </a:endParaRPr>
          </a:p>
        </p:txBody>
      </p:sp>
      <p:graphicFrame>
        <p:nvGraphicFramePr>
          <p:cNvPr id="6" name="Table 5">
            <a:extLst>
              <a:ext uri="{FF2B5EF4-FFF2-40B4-BE49-F238E27FC236}">
                <a16:creationId xmlns:a16="http://schemas.microsoft.com/office/drawing/2014/main" id="{81A19AFE-31BE-AB71-F6C2-9668B25282C7}"/>
              </a:ext>
            </a:extLst>
          </p:cNvPr>
          <p:cNvGraphicFramePr>
            <a:graphicFrameLocks/>
          </p:cNvGraphicFramePr>
          <p:nvPr>
            <p:extLst>
              <p:ext uri="{D42A27DB-BD31-4B8C-83A1-F6EECF244321}">
                <p14:modId xmlns:p14="http://schemas.microsoft.com/office/powerpoint/2010/main" val="56995329"/>
              </p:ext>
            </p:extLst>
          </p:nvPr>
        </p:nvGraphicFramePr>
        <p:xfrm>
          <a:off x="650262" y="2210440"/>
          <a:ext cx="10675852" cy="4452066"/>
        </p:xfrm>
        <a:graphic>
          <a:graphicData uri="http://schemas.openxmlformats.org/drawingml/2006/table">
            <a:tbl>
              <a:tblPr firstRow="1" bandRow="1">
                <a:tableStyleId>{5C22544A-7EE6-4342-B048-85BDC9FD1C3A}</a:tableStyleId>
              </a:tblPr>
              <a:tblGrid>
                <a:gridCol w="1679209">
                  <a:extLst>
                    <a:ext uri="{9D8B030D-6E8A-4147-A177-3AD203B41FA5}">
                      <a16:colId xmlns:a16="http://schemas.microsoft.com/office/drawing/2014/main" val="4130411310"/>
                    </a:ext>
                  </a:extLst>
                </a:gridCol>
                <a:gridCol w="8996643">
                  <a:extLst>
                    <a:ext uri="{9D8B030D-6E8A-4147-A177-3AD203B41FA5}">
                      <a16:colId xmlns:a16="http://schemas.microsoft.com/office/drawing/2014/main" val="3779206958"/>
                    </a:ext>
                  </a:extLst>
                </a:gridCol>
              </a:tblGrid>
              <a:tr h="885906">
                <a:tc>
                  <a:txBody>
                    <a:bodyPr/>
                    <a:lstStyle/>
                    <a:p>
                      <a:pPr marL="0" marR="0" lvl="0" indent="0" algn="just">
                        <a:lnSpc>
                          <a:spcPct val="90000"/>
                        </a:lnSpc>
                        <a:spcBef>
                          <a:spcPts val="1000"/>
                        </a:spcBef>
                        <a:spcAft>
                          <a:spcPts val="0"/>
                        </a:spcAft>
                        <a:buNone/>
                      </a:pPr>
                      <a:r>
                        <a:rPr lang="en-US" sz="2400" b="1" i="1" u="none" strike="noStrike" noProof="0">
                          <a:latin typeface="Calibri"/>
                        </a:rPr>
                        <a:t>Antibiotics</a:t>
                      </a:r>
                      <a:r>
                        <a:rPr lang="en-US" sz="2400" b="1" i="0" u="none" strike="noStrike" noProof="0">
                          <a:latin typeface="Calibri"/>
                        </a:rPr>
                        <a:t> </a:t>
                      </a:r>
                      <a:endParaRPr lang="en-US" sz="2400" b="1" u="none"/>
                    </a:p>
                    <a:p>
                      <a:pPr lvl="0">
                        <a:buNone/>
                      </a:pPr>
                      <a:endParaRPr lang="en-US" sz="2400" b="1" u="none"/>
                    </a:p>
                  </a:txBody>
                  <a:tcPr/>
                </a:tc>
                <a:tc>
                  <a:txBody>
                    <a:bodyPr/>
                    <a:lstStyle/>
                    <a:p>
                      <a:pPr lvl="0" algn="just">
                        <a:lnSpc>
                          <a:spcPct val="100000"/>
                        </a:lnSpc>
                        <a:spcBef>
                          <a:spcPts val="0"/>
                        </a:spcBef>
                        <a:spcAft>
                          <a:spcPts val="0"/>
                        </a:spcAft>
                        <a:buNone/>
                      </a:pPr>
                      <a:r>
                        <a:rPr lang="en-US" sz="2400" b="1" i="0" u="none" strike="noStrike" noProof="0">
                          <a:latin typeface="Calibri"/>
                        </a:rPr>
                        <a:t>All patients should be covered with a 3rd generation like Ceftriaxone (or Cefotaxime) and macrolides (Azithromycin or erythromycin).</a:t>
                      </a:r>
                    </a:p>
                  </a:txBody>
                  <a:tcPr/>
                </a:tc>
                <a:extLst>
                  <a:ext uri="{0D108BD9-81ED-4DB2-BD59-A6C34878D82A}">
                    <a16:rowId xmlns:a16="http://schemas.microsoft.com/office/drawing/2014/main" val="999595812"/>
                  </a:ext>
                </a:extLst>
              </a:tr>
              <a:tr h="339283">
                <a:tc>
                  <a:txBody>
                    <a:bodyPr/>
                    <a:lstStyle/>
                    <a:p>
                      <a:pPr marL="0" marR="0" lvl="0" indent="0" algn="just">
                        <a:lnSpc>
                          <a:spcPct val="90000"/>
                        </a:lnSpc>
                        <a:spcBef>
                          <a:spcPts val="1000"/>
                        </a:spcBef>
                        <a:spcAft>
                          <a:spcPts val="0"/>
                        </a:spcAft>
                        <a:buNone/>
                      </a:pPr>
                      <a:r>
                        <a:rPr lang="en-US" sz="2400" b="1" i="1" u="none" strike="noStrike" noProof="0">
                          <a:latin typeface="Calibri"/>
                        </a:rPr>
                        <a:t>Oxygen </a:t>
                      </a:r>
                    </a:p>
                  </a:txBody>
                  <a:tcPr/>
                </a:tc>
                <a:tc>
                  <a:txBody>
                    <a:bodyPr/>
                    <a:lstStyle/>
                    <a:p>
                      <a:pPr lvl="0" algn="just">
                        <a:lnSpc>
                          <a:spcPct val="100000"/>
                        </a:lnSpc>
                        <a:spcBef>
                          <a:spcPts val="0"/>
                        </a:spcBef>
                        <a:spcAft>
                          <a:spcPts val="0"/>
                        </a:spcAft>
                        <a:buNone/>
                      </a:pPr>
                      <a:r>
                        <a:rPr lang="en-US" sz="2400" b="0" i="0" u="none" strike="noStrike" noProof="0">
                          <a:latin typeface="Calibri"/>
                        </a:rPr>
                        <a:t>Patients may require oxygen therapy to maintain SpO2 &gt; 95%.</a:t>
                      </a:r>
                    </a:p>
                  </a:txBody>
                  <a:tcPr/>
                </a:tc>
                <a:extLst>
                  <a:ext uri="{0D108BD9-81ED-4DB2-BD59-A6C34878D82A}">
                    <a16:rowId xmlns:a16="http://schemas.microsoft.com/office/drawing/2014/main" val="857336284"/>
                  </a:ext>
                </a:extLst>
              </a:tr>
              <a:tr h="885906">
                <a:tc>
                  <a:txBody>
                    <a:bodyPr/>
                    <a:lstStyle/>
                    <a:p>
                      <a:pPr marL="0" marR="0" lvl="0" indent="0" algn="just">
                        <a:lnSpc>
                          <a:spcPct val="90000"/>
                        </a:lnSpc>
                        <a:spcBef>
                          <a:spcPts val="1000"/>
                        </a:spcBef>
                        <a:spcAft>
                          <a:spcPts val="0"/>
                        </a:spcAft>
                        <a:buNone/>
                      </a:pPr>
                      <a:r>
                        <a:rPr lang="en-US" sz="2400" b="1" i="1" u="none" strike="noStrike" noProof="0">
                          <a:latin typeface="Calibri"/>
                        </a:rPr>
                        <a:t>Fluids</a:t>
                      </a:r>
                      <a:r>
                        <a:rPr lang="en-US" sz="2400" b="1" i="0" u="none" strike="noStrike" noProof="0">
                          <a:latin typeface="Calibri"/>
                        </a:rPr>
                        <a:t> </a:t>
                      </a:r>
                    </a:p>
                  </a:txBody>
                  <a:tcPr/>
                </a:tc>
                <a:tc>
                  <a:txBody>
                    <a:bodyPr/>
                    <a:lstStyle/>
                    <a:p>
                      <a:pPr lvl="0" algn="just">
                        <a:lnSpc>
                          <a:spcPct val="100000"/>
                        </a:lnSpc>
                        <a:spcBef>
                          <a:spcPts val="0"/>
                        </a:spcBef>
                        <a:spcAft>
                          <a:spcPts val="0"/>
                        </a:spcAft>
                        <a:buNone/>
                      </a:pPr>
                      <a:r>
                        <a:rPr lang="en-US" sz="2400" b="0" i="0" u="none" strike="noStrike" noProof="0">
                          <a:latin typeface="Calibri"/>
                        </a:rPr>
                        <a:t>Treat any hypovolemia with a bolus and maintain euvolemia with maintenance IV fluid. However, be sure to avoid hyperhydration which is dangerous in ACS.</a:t>
                      </a:r>
                    </a:p>
                  </a:txBody>
                  <a:tcPr/>
                </a:tc>
                <a:extLst>
                  <a:ext uri="{0D108BD9-81ED-4DB2-BD59-A6C34878D82A}">
                    <a16:rowId xmlns:a16="http://schemas.microsoft.com/office/drawing/2014/main" val="3810184922"/>
                  </a:ext>
                </a:extLst>
              </a:tr>
              <a:tr h="1696415">
                <a:tc>
                  <a:txBody>
                    <a:bodyPr/>
                    <a:lstStyle/>
                    <a:p>
                      <a:pPr lvl="0" algn="just">
                        <a:lnSpc>
                          <a:spcPct val="100000"/>
                        </a:lnSpc>
                        <a:spcBef>
                          <a:spcPts val="0"/>
                        </a:spcBef>
                        <a:spcAft>
                          <a:spcPts val="0"/>
                        </a:spcAft>
                        <a:buNone/>
                      </a:pPr>
                      <a:r>
                        <a:rPr lang="en-US" sz="2400" b="1" i="1" u="none" strike="noStrike" noProof="0">
                          <a:latin typeface="Calibri"/>
                        </a:rPr>
                        <a:t>Other</a:t>
                      </a:r>
                      <a:endParaRPr lang="en-US" sz="2400" b="1" i="0" u="none" strike="noStrike" noProof="0">
                        <a:latin typeface="Calibri"/>
                      </a:endParaRPr>
                    </a:p>
                    <a:p>
                      <a:pPr marL="285750" lvl="0" indent="-285750" algn="just">
                        <a:lnSpc>
                          <a:spcPct val="100000"/>
                        </a:lnSpc>
                        <a:spcBef>
                          <a:spcPts val="0"/>
                        </a:spcBef>
                        <a:spcAft>
                          <a:spcPts val="0"/>
                        </a:spcAft>
                        <a:buFont typeface="Arial"/>
                        <a:buChar char="•"/>
                      </a:pPr>
                      <a:endParaRPr lang="en-US" sz="2400" b="0" i="0" u="none" strike="noStrike" noProof="0">
                        <a:latin typeface="Calibri"/>
                      </a:endParaRPr>
                    </a:p>
                    <a:p>
                      <a:pPr lvl="0">
                        <a:buNone/>
                      </a:pPr>
                      <a:endParaRPr lang="en-US" sz="2400"/>
                    </a:p>
                  </a:txBody>
                  <a:tcPr/>
                </a:tc>
                <a:tc>
                  <a:txBody>
                    <a:bodyPr/>
                    <a:lstStyle/>
                    <a:p>
                      <a:pPr marL="285750" lvl="0" indent="-285750" algn="just">
                        <a:lnSpc>
                          <a:spcPct val="100000"/>
                        </a:lnSpc>
                        <a:spcBef>
                          <a:spcPts val="0"/>
                        </a:spcBef>
                        <a:spcAft>
                          <a:spcPts val="0"/>
                        </a:spcAft>
                        <a:buClr>
                          <a:srgbClr val="000000"/>
                        </a:buClr>
                        <a:buFont typeface="Arial,Sans-Serif"/>
                        <a:buChar char="•"/>
                      </a:pPr>
                      <a:r>
                        <a:rPr lang="en-US" sz="2400" b="0" i="0" u="none" strike="noStrike" noProof="0">
                          <a:latin typeface="Calibri"/>
                        </a:rPr>
                        <a:t>If wheezing, treat with salbutamol. If effective, continue with standing nebulized salbutamol every 4 hours (or as needed)  </a:t>
                      </a:r>
                    </a:p>
                    <a:p>
                      <a:pPr marL="285750" lvl="0" indent="-285750" algn="just">
                        <a:lnSpc>
                          <a:spcPct val="100000"/>
                        </a:lnSpc>
                        <a:spcBef>
                          <a:spcPts val="0"/>
                        </a:spcBef>
                        <a:spcAft>
                          <a:spcPts val="0"/>
                        </a:spcAft>
                        <a:buClr>
                          <a:srgbClr val="000000"/>
                        </a:buClr>
                        <a:buFont typeface="Arial,Sans-Serif"/>
                        <a:buChar char="•"/>
                      </a:pPr>
                      <a:r>
                        <a:rPr lang="en-US" sz="2400" b="0" i="0" u="none" strike="noStrike" noProof="0">
                          <a:latin typeface="Calibri"/>
                        </a:rPr>
                        <a:t>Incentive spirometry every 2 hours.</a:t>
                      </a:r>
                    </a:p>
                    <a:p>
                      <a:pPr marL="285750" lvl="0" indent="-285750" algn="just">
                        <a:lnSpc>
                          <a:spcPct val="100000"/>
                        </a:lnSpc>
                        <a:spcBef>
                          <a:spcPts val="0"/>
                        </a:spcBef>
                        <a:spcAft>
                          <a:spcPts val="0"/>
                        </a:spcAft>
                        <a:buClr>
                          <a:srgbClr val="000000"/>
                        </a:buClr>
                        <a:buFont typeface="Arial,Sans-Serif"/>
                        <a:buChar char="•"/>
                      </a:pPr>
                      <a:r>
                        <a:rPr lang="en-US" sz="2400" b="0" i="0" u="none" strike="noStrike" noProof="0">
                          <a:latin typeface="Calibri"/>
                        </a:rPr>
                        <a:t>Daily CBC/FBC.</a:t>
                      </a:r>
                    </a:p>
                    <a:p>
                      <a:pPr marL="285750" lvl="0" indent="-285750" algn="just">
                        <a:lnSpc>
                          <a:spcPct val="100000"/>
                        </a:lnSpc>
                        <a:spcBef>
                          <a:spcPts val="0"/>
                        </a:spcBef>
                        <a:spcAft>
                          <a:spcPts val="0"/>
                        </a:spcAft>
                        <a:buClr>
                          <a:srgbClr val="000000"/>
                        </a:buClr>
                        <a:buFont typeface="Arial,Sans-Serif"/>
                        <a:buChar char="•"/>
                      </a:pPr>
                      <a:r>
                        <a:rPr lang="en-US" sz="2400" b="0" i="0" u="none" strike="noStrike" noProof="0">
                          <a:latin typeface="Calibri"/>
                        </a:rPr>
                        <a:t>Pain management as mentioned above</a:t>
                      </a:r>
                      <a:endParaRPr lang="en-US" sz="2400"/>
                    </a:p>
                  </a:txBody>
                  <a:tcPr/>
                </a:tc>
                <a:extLst>
                  <a:ext uri="{0D108BD9-81ED-4DB2-BD59-A6C34878D82A}">
                    <a16:rowId xmlns:a16="http://schemas.microsoft.com/office/drawing/2014/main" val="115886793"/>
                  </a:ext>
                </a:extLst>
              </a:tr>
            </a:tbl>
          </a:graphicData>
        </a:graphic>
      </p:graphicFrame>
    </p:spTree>
    <p:extLst>
      <p:ext uri="{BB962C8B-B14F-4D97-AF65-F5344CB8AC3E}">
        <p14:creationId xmlns:p14="http://schemas.microsoft.com/office/powerpoint/2010/main" val="7423291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3D9E-0A57-3564-D853-066871DE5427}"/>
              </a:ext>
            </a:extLst>
          </p:cNvPr>
          <p:cNvSpPr>
            <a:spLocks noGrp="1"/>
          </p:cNvSpPr>
          <p:nvPr>
            <p:ph type="title"/>
          </p:nvPr>
        </p:nvSpPr>
        <p:spPr>
          <a:xfrm>
            <a:off x="609600" y="1715703"/>
            <a:ext cx="10972800" cy="231969"/>
          </a:xfrm>
        </p:spPr>
        <p:txBody>
          <a:bodyPr>
            <a:normAutofit fontScale="90000"/>
          </a:bodyPr>
          <a:lstStyle/>
          <a:p>
            <a:r>
              <a:rPr lang="en-US">
                <a:latin typeface="Calibri"/>
                <a:cs typeface="Calibri"/>
              </a:rPr>
              <a:t>If poor response to the above treatment, consider adding: </a:t>
            </a:r>
            <a:endParaRPr lang="en-US">
              <a:ea typeface="+mj-lt"/>
              <a:cs typeface="+mj-lt"/>
            </a:endParaRPr>
          </a:p>
          <a:p>
            <a:endParaRPr lang="en-US">
              <a:cs typeface="Calibri Light"/>
            </a:endParaRPr>
          </a:p>
        </p:txBody>
      </p:sp>
      <p:sp>
        <p:nvSpPr>
          <p:cNvPr id="4" name="Text Placeholder 3">
            <a:extLst>
              <a:ext uri="{FF2B5EF4-FFF2-40B4-BE49-F238E27FC236}">
                <a16:creationId xmlns:a16="http://schemas.microsoft.com/office/drawing/2014/main" id="{C12EB874-0C31-46C9-F6A0-D53F1BEACB40}"/>
              </a:ext>
            </a:extLst>
          </p:cNvPr>
          <p:cNvSpPr>
            <a:spLocks noGrp="1"/>
          </p:cNvSpPr>
          <p:nvPr>
            <p:ph type="body" sz="quarter" idx="13"/>
          </p:nvPr>
        </p:nvSpPr>
        <p:spPr/>
        <p:txBody>
          <a:bodyPr/>
          <a:lstStyle/>
          <a:p>
            <a:endParaRPr lang="en-US"/>
          </a:p>
        </p:txBody>
      </p:sp>
      <p:sp>
        <p:nvSpPr>
          <p:cNvPr id="7" name="Content Placeholder 6">
            <a:extLst>
              <a:ext uri="{FF2B5EF4-FFF2-40B4-BE49-F238E27FC236}">
                <a16:creationId xmlns:a16="http://schemas.microsoft.com/office/drawing/2014/main" id="{8E9B2567-4F7E-AFE2-A8A7-C7D6B5569103}"/>
              </a:ext>
            </a:extLst>
          </p:cNvPr>
          <p:cNvSpPr>
            <a:spLocks noGrp="1"/>
          </p:cNvSpPr>
          <p:nvPr>
            <p:ph idx="1"/>
          </p:nvPr>
        </p:nvSpPr>
        <p:spPr>
          <a:xfrm>
            <a:off x="609600" y="2362922"/>
            <a:ext cx="10972800" cy="4064601"/>
          </a:xfrm>
        </p:spPr>
        <p:txBody>
          <a:bodyPr vert="horz" lIns="91440" tIns="45720" rIns="91440" bIns="45720" rtlCol="0" anchor="t">
            <a:normAutofit/>
          </a:bodyPr>
          <a:lstStyle/>
          <a:p>
            <a:pPr algn="just"/>
            <a:r>
              <a:rPr lang="en-US">
                <a:ea typeface="+mn-lt"/>
                <a:cs typeface="+mn-lt"/>
              </a:rPr>
              <a:t>Blood transfusion if hemoglobin 2g/dL below baseline( where the patient used to be asymptomatic) or generally between 9-10 mg/dl. Consider 10-15ml/kg of packed red blood cells for children or 1-2 units of packed red blood cells for adults. </a:t>
            </a:r>
            <a:endParaRPr lang="en-US"/>
          </a:p>
          <a:p>
            <a:pPr algn="just"/>
            <a:r>
              <a:rPr lang="en-US">
                <a:ea typeface="+mn-lt"/>
                <a:cs typeface="+mn-lt"/>
              </a:rPr>
              <a:t>Dexamethasone 0.3 mg/kg IV every 12 hours for two doses followed by a taper (0.3mg/kg daily for 2 days, followed by 0.2mg/kg daily for 2 days, followed by 0.1mg/kg daily for 2 days). </a:t>
            </a:r>
            <a:endParaRPr lang="en-US"/>
          </a:p>
          <a:p>
            <a:endParaRPr lang="en-US">
              <a:cs typeface="Calibri"/>
            </a:endParaRPr>
          </a:p>
        </p:txBody>
      </p:sp>
    </p:spTree>
    <p:extLst>
      <p:ext uri="{BB962C8B-B14F-4D97-AF65-F5344CB8AC3E}">
        <p14:creationId xmlns:p14="http://schemas.microsoft.com/office/powerpoint/2010/main" val="4169181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6E4D-ACC2-5D1D-0DFB-B901BEB90753}"/>
              </a:ext>
            </a:extLst>
          </p:cNvPr>
          <p:cNvSpPr>
            <a:spLocks noGrp="1"/>
          </p:cNvSpPr>
          <p:nvPr>
            <p:ph type="title"/>
          </p:nvPr>
        </p:nvSpPr>
        <p:spPr/>
        <p:txBody>
          <a:bodyPr/>
          <a:lstStyle/>
          <a:p>
            <a:r>
              <a:rPr lang="en-US" b="1">
                <a:cs typeface="Calibri Light"/>
              </a:rPr>
              <a:t>c. Infections</a:t>
            </a:r>
            <a:endParaRPr lang="en-US" b="1"/>
          </a:p>
        </p:txBody>
      </p:sp>
      <p:sp>
        <p:nvSpPr>
          <p:cNvPr id="3" name="Content Placeholder 2">
            <a:extLst>
              <a:ext uri="{FF2B5EF4-FFF2-40B4-BE49-F238E27FC236}">
                <a16:creationId xmlns:a16="http://schemas.microsoft.com/office/drawing/2014/main" id="{6490C0DC-3792-D058-4E93-DD9CE38F0761}"/>
              </a:ext>
            </a:extLst>
          </p:cNvPr>
          <p:cNvSpPr>
            <a:spLocks noGrp="1"/>
          </p:cNvSpPr>
          <p:nvPr>
            <p:ph idx="1"/>
          </p:nvPr>
        </p:nvSpPr>
        <p:spPr/>
        <p:txBody>
          <a:bodyPr vert="horz" lIns="91440" tIns="45720" rIns="91440" bIns="45720" rtlCol="0" anchor="t">
            <a:normAutofit/>
          </a:bodyPr>
          <a:lstStyle/>
          <a:p>
            <a:pPr algn="just"/>
            <a:r>
              <a:rPr lang="en-US">
                <a:ea typeface="+mn-lt"/>
                <a:cs typeface="+mn-lt"/>
              </a:rPr>
              <a:t>Patients with Sickle Cell Disease are at increased risk for serious infections</a:t>
            </a:r>
            <a:endParaRPr lang="en-US"/>
          </a:p>
          <a:p>
            <a:pPr algn="just"/>
            <a:r>
              <a:rPr lang="en-US">
                <a:ea typeface="+mn-lt"/>
                <a:cs typeface="+mn-lt"/>
              </a:rPr>
              <a:t>Any SCD patient with fever should be examined for signs of sepsis and lab investigations should be obtained. </a:t>
            </a:r>
            <a:endParaRPr lang="en-US"/>
          </a:p>
          <a:p>
            <a:pPr algn="just"/>
            <a:r>
              <a:rPr lang="en-US">
                <a:ea typeface="+mn-lt"/>
                <a:cs typeface="+mn-lt"/>
              </a:rPr>
              <a:t>A CBC/FBC, urinalysis, chest Xray and urine and blood culture (if available) are helpful. </a:t>
            </a:r>
            <a:endParaRPr lang="en-US">
              <a:cs typeface="Calibri" panose="020F0502020204030204"/>
            </a:endParaRPr>
          </a:p>
        </p:txBody>
      </p:sp>
      <p:sp>
        <p:nvSpPr>
          <p:cNvPr id="4" name="Text Placeholder 3">
            <a:extLst>
              <a:ext uri="{FF2B5EF4-FFF2-40B4-BE49-F238E27FC236}">
                <a16:creationId xmlns:a16="http://schemas.microsoft.com/office/drawing/2014/main" id="{58668860-44F1-E4CF-1F2F-4F54FDE6863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931281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0777-9E99-99A8-F4DA-D0055A3AC8F3}"/>
              </a:ext>
            </a:extLst>
          </p:cNvPr>
          <p:cNvSpPr>
            <a:spLocks noGrp="1"/>
          </p:cNvSpPr>
          <p:nvPr>
            <p:ph type="title"/>
          </p:nvPr>
        </p:nvSpPr>
        <p:spPr/>
        <p:txBody>
          <a:bodyPr/>
          <a:lstStyle/>
          <a:p>
            <a:r>
              <a:rPr lang="en-US">
                <a:cs typeface="Calibri Light"/>
              </a:rPr>
              <a:t>Infection management principles</a:t>
            </a:r>
            <a:endParaRPr lang="en-US"/>
          </a:p>
        </p:txBody>
      </p:sp>
      <p:sp>
        <p:nvSpPr>
          <p:cNvPr id="3" name="Content Placeholder 2">
            <a:extLst>
              <a:ext uri="{FF2B5EF4-FFF2-40B4-BE49-F238E27FC236}">
                <a16:creationId xmlns:a16="http://schemas.microsoft.com/office/drawing/2014/main" id="{22079B8D-6953-4B7F-A9EC-2F24B5FE8F56}"/>
              </a:ext>
            </a:extLst>
          </p:cNvPr>
          <p:cNvSpPr>
            <a:spLocks noGrp="1"/>
          </p:cNvSpPr>
          <p:nvPr>
            <p:ph idx="1"/>
          </p:nvPr>
        </p:nvSpPr>
        <p:spPr/>
        <p:txBody>
          <a:bodyPr vert="horz" lIns="91440" tIns="45720" rIns="91440" bIns="45720" rtlCol="0" anchor="t">
            <a:normAutofit/>
          </a:bodyPr>
          <a:lstStyle/>
          <a:p>
            <a:r>
              <a:rPr lang="en-US">
                <a:ea typeface="+mn-lt"/>
                <a:cs typeface="+mn-lt"/>
              </a:rPr>
              <a:t>Infections with bacteria and should be treated with third generation cephalosporins like ceftriaxone (or cefotaxime). </a:t>
            </a:r>
            <a:endParaRPr lang="en-US"/>
          </a:p>
          <a:p>
            <a:r>
              <a:rPr lang="en-US">
                <a:ea typeface="+mn-lt"/>
                <a:cs typeface="+mn-lt"/>
              </a:rPr>
              <a:t>Patients with respiratory symptoms or a positive chest Xray should also receive macrolide therapy (Azithromycin or Erythromycin). </a:t>
            </a:r>
          </a:p>
          <a:p>
            <a:r>
              <a:rPr lang="en-US">
                <a:ea typeface="+mn-lt"/>
                <a:cs typeface="+mn-lt"/>
              </a:rPr>
              <a:t>Add vancomycin for hemodynamic instability or patients with sepsis. </a:t>
            </a:r>
            <a:endParaRPr lang="en-US">
              <a:cs typeface="Calibri"/>
            </a:endParaRPr>
          </a:p>
        </p:txBody>
      </p:sp>
      <p:sp>
        <p:nvSpPr>
          <p:cNvPr id="4" name="Text Placeholder 3">
            <a:extLst>
              <a:ext uri="{FF2B5EF4-FFF2-40B4-BE49-F238E27FC236}">
                <a16:creationId xmlns:a16="http://schemas.microsoft.com/office/drawing/2014/main" id="{ED7DEF8E-260C-4331-33B0-BDB42BE2368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437663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5EF8E-DCD4-F010-BEA1-8E23C7CDB9E9}"/>
              </a:ext>
            </a:extLst>
          </p:cNvPr>
          <p:cNvSpPr>
            <a:spLocks noGrp="1"/>
          </p:cNvSpPr>
          <p:nvPr>
            <p:ph type="title"/>
          </p:nvPr>
        </p:nvSpPr>
        <p:spPr/>
        <p:txBody>
          <a:bodyPr/>
          <a:lstStyle/>
          <a:p>
            <a:r>
              <a:rPr lang="en-US" b="1">
                <a:cs typeface="Calibri Light"/>
              </a:rPr>
              <a:t>d. Stroke</a:t>
            </a:r>
            <a:endParaRPr lang="en-US" b="1"/>
          </a:p>
        </p:txBody>
      </p:sp>
      <p:sp>
        <p:nvSpPr>
          <p:cNvPr id="3" name="Content Placeholder 2">
            <a:extLst>
              <a:ext uri="{FF2B5EF4-FFF2-40B4-BE49-F238E27FC236}">
                <a16:creationId xmlns:a16="http://schemas.microsoft.com/office/drawing/2014/main" id="{67BE83E1-90E0-B358-2CA2-5C9DB21991C9}"/>
              </a:ext>
            </a:extLst>
          </p:cNvPr>
          <p:cNvSpPr>
            <a:spLocks noGrp="1"/>
          </p:cNvSpPr>
          <p:nvPr>
            <p:ph idx="1"/>
          </p:nvPr>
        </p:nvSpPr>
        <p:spPr>
          <a:xfrm>
            <a:off x="609600" y="2112264"/>
            <a:ext cx="5668879" cy="4064601"/>
          </a:xfrm>
        </p:spPr>
        <p:txBody>
          <a:bodyPr vert="horz" lIns="91440" tIns="45720" rIns="91440" bIns="45720" rtlCol="0" anchor="t">
            <a:normAutofit fontScale="92500" lnSpcReduction="10000"/>
          </a:bodyPr>
          <a:lstStyle/>
          <a:p>
            <a:pPr algn="just"/>
            <a:r>
              <a:rPr lang="en-US">
                <a:ea typeface="+mn-lt"/>
                <a:cs typeface="+mn-lt"/>
              </a:rPr>
              <a:t>Strokes can occur in 7-8% of children with </a:t>
            </a:r>
            <a:r>
              <a:rPr lang="en-US" err="1">
                <a:ea typeface="+mn-lt"/>
                <a:cs typeface="+mn-lt"/>
              </a:rPr>
              <a:t>HbSS</a:t>
            </a:r>
            <a:r>
              <a:rPr lang="en-US">
                <a:ea typeface="+mn-lt"/>
                <a:cs typeface="+mn-lt"/>
              </a:rPr>
              <a:t> older than 1 year old</a:t>
            </a:r>
          </a:p>
          <a:p>
            <a:pPr algn="just"/>
            <a:r>
              <a:rPr lang="en-US">
                <a:ea typeface="+mn-lt"/>
                <a:cs typeface="+mn-lt"/>
              </a:rPr>
              <a:t>Patients may develop </a:t>
            </a:r>
          </a:p>
          <a:p>
            <a:pPr lvl="1" algn="just"/>
            <a:r>
              <a:rPr lang="en-US">
                <a:ea typeface="+mn-lt"/>
                <a:cs typeface="+mn-lt"/>
              </a:rPr>
              <a:t>Sudden hemiparesis (unilateral weakness)</a:t>
            </a:r>
            <a:r>
              <a:rPr lang="en-US" i="1">
                <a:ea typeface="+mn-lt"/>
                <a:cs typeface="+mn-lt"/>
              </a:rPr>
              <a:t>, </a:t>
            </a:r>
            <a:endParaRPr lang="en-US">
              <a:ea typeface="+mn-lt"/>
              <a:cs typeface="+mn-lt"/>
            </a:endParaRPr>
          </a:p>
          <a:p>
            <a:pPr lvl="1" algn="just"/>
            <a:r>
              <a:rPr lang="en-US">
                <a:ea typeface="+mn-lt"/>
                <a:cs typeface="+mn-lt"/>
              </a:rPr>
              <a:t>Unilateral paresthesia (numbness), </a:t>
            </a:r>
          </a:p>
          <a:p>
            <a:pPr lvl="1" algn="just"/>
            <a:r>
              <a:rPr lang="en-US">
                <a:ea typeface="+mn-lt"/>
                <a:cs typeface="+mn-lt"/>
              </a:rPr>
              <a:t>Ataxia, </a:t>
            </a:r>
          </a:p>
          <a:p>
            <a:pPr lvl="1" algn="just"/>
            <a:r>
              <a:rPr lang="en-US">
                <a:ea typeface="+mn-lt"/>
                <a:cs typeface="+mn-lt"/>
              </a:rPr>
              <a:t>Dysarthria or aphasia,             </a:t>
            </a:r>
            <a:endParaRPr lang="en-US">
              <a:cs typeface="Calibri" panose="020F0502020204030204"/>
            </a:endParaRPr>
          </a:p>
          <a:p>
            <a:pPr lvl="1" algn="just"/>
            <a:r>
              <a:rPr lang="en-US" i="1">
                <a:ea typeface="+mn-lt"/>
                <a:cs typeface="+mn-lt"/>
              </a:rPr>
              <a:t> </a:t>
            </a:r>
            <a:r>
              <a:rPr lang="en-US">
                <a:ea typeface="+mn-lt"/>
                <a:cs typeface="+mn-lt"/>
              </a:rPr>
              <a:t> Seizures</a:t>
            </a:r>
            <a:endParaRPr lang="en-US"/>
          </a:p>
          <a:p>
            <a:pPr lvl="1" algn="just"/>
            <a:r>
              <a:rPr lang="en-US">
                <a:ea typeface="+mn-lt"/>
                <a:cs typeface="+mn-lt"/>
              </a:rPr>
              <a:t>Visual disturbances, </a:t>
            </a:r>
          </a:p>
          <a:p>
            <a:pPr lvl="1" algn="just"/>
            <a:r>
              <a:rPr lang="en-US">
                <a:ea typeface="+mn-lt"/>
                <a:cs typeface="+mn-lt"/>
              </a:rPr>
              <a:t>Paralysis.</a:t>
            </a:r>
            <a:r>
              <a:rPr lang="en-US" i="1">
                <a:ea typeface="+mn-lt"/>
                <a:cs typeface="+mn-lt"/>
              </a:rPr>
              <a:t> </a:t>
            </a:r>
            <a:endParaRPr lang="en-US">
              <a:ea typeface="+mn-lt"/>
              <a:cs typeface="+mn-lt"/>
            </a:endParaRPr>
          </a:p>
        </p:txBody>
      </p:sp>
      <p:sp>
        <p:nvSpPr>
          <p:cNvPr id="4" name="Text Placeholder 3">
            <a:extLst>
              <a:ext uri="{FF2B5EF4-FFF2-40B4-BE49-F238E27FC236}">
                <a16:creationId xmlns:a16="http://schemas.microsoft.com/office/drawing/2014/main" id="{D221370E-387A-12E2-50CD-3C8C580C170A}"/>
              </a:ext>
            </a:extLst>
          </p:cNvPr>
          <p:cNvSpPr>
            <a:spLocks noGrp="1"/>
          </p:cNvSpPr>
          <p:nvPr>
            <p:ph type="body" sz="quarter" idx="13"/>
          </p:nvPr>
        </p:nvSpPr>
        <p:spPr/>
        <p:txBody>
          <a:bodyPr/>
          <a:lstStyle/>
          <a:p>
            <a:endParaRPr lang="en-US"/>
          </a:p>
        </p:txBody>
      </p:sp>
      <p:sp>
        <p:nvSpPr>
          <p:cNvPr id="8" name="Content Placeholder 2">
            <a:extLst>
              <a:ext uri="{FF2B5EF4-FFF2-40B4-BE49-F238E27FC236}">
                <a16:creationId xmlns:a16="http://schemas.microsoft.com/office/drawing/2014/main" id="{D84154BC-5B51-A967-8EE7-33FF7EB608CB}"/>
              </a:ext>
            </a:extLst>
          </p:cNvPr>
          <p:cNvSpPr txBox="1">
            <a:spLocks/>
          </p:cNvSpPr>
          <p:nvPr/>
        </p:nvSpPr>
        <p:spPr>
          <a:xfrm>
            <a:off x="6386763" y="1673111"/>
            <a:ext cx="4766511" cy="4505759"/>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endParaRPr lang="en-US">
              <a:ea typeface="+mn-lt"/>
              <a:cs typeface="+mn-lt"/>
            </a:endParaRPr>
          </a:p>
          <a:p>
            <a:pPr algn="just"/>
            <a:r>
              <a:rPr lang="en-US">
                <a:ea typeface="+mn-lt"/>
                <a:cs typeface="+mn-lt"/>
              </a:rPr>
              <a:t>Findings may be transient in the case of a transient ischemic attack (TIA).  </a:t>
            </a:r>
          </a:p>
          <a:p>
            <a:pPr algn="just"/>
            <a:endParaRPr lang="en-US">
              <a:ea typeface="+mn-lt"/>
              <a:cs typeface="+mn-lt"/>
            </a:endParaRPr>
          </a:p>
          <a:p>
            <a:pPr algn="just"/>
            <a:r>
              <a:rPr lang="en-US">
                <a:ea typeface="+mn-lt"/>
                <a:cs typeface="+mn-lt"/>
              </a:rPr>
              <a:t>Detailed neurologic physical exam for strength, sensation, mental status should be performed. </a:t>
            </a:r>
          </a:p>
          <a:p>
            <a:pPr algn="just"/>
            <a:endParaRPr lang="en-US">
              <a:ea typeface="+mn-lt"/>
              <a:cs typeface="+mn-lt"/>
            </a:endParaRPr>
          </a:p>
          <a:p>
            <a:pPr algn="just"/>
            <a:r>
              <a:rPr lang="en-US">
                <a:ea typeface="+mn-lt"/>
                <a:cs typeface="+mn-lt"/>
              </a:rPr>
              <a:t>Al patients should get a brain MRI or CT if available. </a:t>
            </a:r>
          </a:p>
          <a:p>
            <a:pPr algn="just"/>
            <a:endParaRPr lang="en-US">
              <a:ea typeface="+mn-lt"/>
              <a:cs typeface="+mn-lt"/>
            </a:endParaRPr>
          </a:p>
          <a:p>
            <a:pPr algn="just"/>
            <a:r>
              <a:rPr lang="en-US">
                <a:ea typeface="+mn-lt"/>
                <a:cs typeface="+mn-lt"/>
              </a:rPr>
              <a:t>Patients should also get an FBC/CBC with reticulocyte and platelet counts, type and cross match, and Lumbar puncture if febrile. </a:t>
            </a:r>
            <a:endParaRPr lang="en-US">
              <a:cs typeface="Calibri"/>
            </a:endParaRPr>
          </a:p>
        </p:txBody>
      </p:sp>
    </p:spTree>
    <p:extLst>
      <p:ext uri="{BB962C8B-B14F-4D97-AF65-F5344CB8AC3E}">
        <p14:creationId xmlns:p14="http://schemas.microsoft.com/office/powerpoint/2010/main" val="33005716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5874-61AA-5351-4B0A-A0F54EF84E4E}"/>
              </a:ext>
            </a:extLst>
          </p:cNvPr>
          <p:cNvSpPr>
            <a:spLocks noGrp="1"/>
          </p:cNvSpPr>
          <p:nvPr>
            <p:ph type="title"/>
          </p:nvPr>
        </p:nvSpPr>
        <p:spPr/>
        <p:txBody>
          <a:bodyPr/>
          <a:lstStyle/>
          <a:p>
            <a:r>
              <a:rPr lang="en-US">
                <a:latin typeface="Calibri"/>
                <a:cs typeface="Calibri"/>
              </a:rPr>
              <a:t>Management principles</a:t>
            </a:r>
            <a:endParaRPr lang="en-US">
              <a:cs typeface="Calibri Light" panose="020F0302020204030204"/>
            </a:endParaRPr>
          </a:p>
        </p:txBody>
      </p:sp>
      <p:sp>
        <p:nvSpPr>
          <p:cNvPr id="3" name="Content Placeholder 2">
            <a:extLst>
              <a:ext uri="{FF2B5EF4-FFF2-40B4-BE49-F238E27FC236}">
                <a16:creationId xmlns:a16="http://schemas.microsoft.com/office/drawing/2014/main" id="{AD53EB32-ABCA-A832-8BB6-9A1154EADE63}"/>
              </a:ext>
            </a:extLst>
          </p:cNvPr>
          <p:cNvSpPr>
            <a:spLocks noGrp="1"/>
          </p:cNvSpPr>
          <p:nvPr>
            <p:ph idx="1"/>
          </p:nvPr>
        </p:nvSpPr>
        <p:spPr/>
        <p:txBody>
          <a:bodyPr vert="horz" lIns="91440" tIns="45720" rIns="91440" bIns="45720" rtlCol="0" anchor="t">
            <a:normAutofit/>
          </a:bodyPr>
          <a:lstStyle/>
          <a:p>
            <a:r>
              <a:rPr lang="en-US">
                <a:ea typeface="+mn-lt"/>
                <a:cs typeface="+mn-lt"/>
              </a:rPr>
              <a:t>Patients should be treated by a physician for acute stroke, including IV hydration, treatment of seizures. </a:t>
            </a:r>
          </a:p>
          <a:p>
            <a:r>
              <a:rPr lang="en-US">
                <a:ea typeface="+mn-lt"/>
                <a:cs typeface="+mn-lt"/>
              </a:rPr>
              <a:t>Patients with an acute stroke can benefit from a transfusion with 10cc/kg of packed RBCs to reach a goal hemoglobin of 10gm. </a:t>
            </a:r>
          </a:p>
          <a:p>
            <a:r>
              <a:rPr lang="en-US">
                <a:ea typeface="+mn-lt"/>
                <a:cs typeface="+mn-lt"/>
              </a:rPr>
              <a:t>Upon discharge, these patients are high risk for future stroke and can benefit from chronic regular transfusion therapy </a:t>
            </a:r>
            <a:endParaRPr lang="en-US">
              <a:cs typeface="Calibri" panose="020F0502020204030204"/>
            </a:endParaRPr>
          </a:p>
        </p:txBody>
      </p:sp>
      <p:sp>
        <p:nvSpPr>
          <p:cNvPr id="4" name="Text Placeholder 3">
            <a:extLst>
              <a:ext uri="{FF2B5EF4-FFF2-40B4-BE49-F238E27FC236}">
                <a16:creationId xmlns:a16="http://schemas.microsoft.com/office/drawing/2014/main" id="{0D14D47E-413E-EE81-D6E6-3B99F65268D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899083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4702-6660-0027-8C88-4FD62D5F51C2}"/>
              </a:ext>
            </a:extLst>
          </p:cNvPr>
          <p:cNvSpPr>
            <a:spLocks noGrp="1"/>
          </p:cNvSpPr>
          <p:nvPr>
            <p:ph type="title"/>
          </p:nvPr>
        </p:nvSpPr>
        <p:spPr>
          <a:xfrm>
            <a:off x="609600" y="1063993"/>
            <a:ext cx="10972800" cy="713232"/>
          </a:xfrm>
        </p:spPr>
        <p:txBody>
          <a:bodyPr>
            <a:normAutofit fontScale="90000"/>
          </a:bodyPr>
          <a:lstStyle/>
          <a:p>
            <a:pPr lvl="1"/>
            <a:endParaRPr lang="en-US" b="1">
              <a:latin typeface="Calibri Light"/>
              <a:cs typeface="Calibri Light"/>
            </a:endParaRPr>
          </a:p>
          <a:p>
            <a:r>
              <a:rPr lang="en-US" b="1">
                <a:cs typeface="Calibri Light"/>
              </a:rPr>
              <a:t>e. Acute splenic sequestration ( ASS)  </a:t>
            </a:r>
            <a:endParaRPr lang="en-US">
              <a:cs typeface="Calibri Light"/>
            </a:endParaRPr>
          </a:p>
        </p:txBody>
      </p:sp>
      <p:sp>
        <p:nvSpPr>
          <p:cNvPr id="3" name="Content Placeholder 2">
            <a:extLst>
              <a:ext uri="{FF2B5EF4-FFF2-40B4-BE49-F238E27FC236}">
                <a16:creationId xmlns:a16="http://schemas.microsoft.com/office/drawing/2014/main" id="{445C15D6-77B6-9E87-F1D0-320E49B03293}"/>
              </a:ext>
            </a:extLst>
          </p:cNvPr>
          <p:cNvSpPr>
            <a:spLocks noGrp="1"/>
          </p:cNvSpPr>
          <p:nvPr>
            <p:ph idx="1"/>
          </p:nvPr>
        </p:nvSpPr>
        <p:spPr>
          <a:xfrm>
            <a:off x="609600" y="1991948"/>
            <a:ext cx="7864642" cy="4064601"/>
          </a:xfrm>
        </p:spPr>
        <p:txBody>
          <a:bodyPr vert="horz" lIns="91440" tIns="45720" rIns="91440" bIns="45720" rtlCol="0" anchor="t">
            <a:noAutofit/>
          </a:bodyPr>
          <a:lstStyle/>
          <a:p>
            <a:pPr algn="just"/>
            <a:r>
              <a:rPr lang="en-US" sz="3100">
                <a:ea typeface="+mn-lt"/>
                <a:cs typeface="+mn-lt"/>
              </a:rPr>
              <a:t>ASS can be associated with fever (with possible viral etiologies). </a:t>
            </a:r>
            <a:endParaRPr lang="en-US" sz="3100">
              <a:cs typeface="Calibri" panose="020F0502020204030204"/>
            </a:endParaRPr>
          </a:p>
          <a:p>
            <a:pPr algn="just"/>
            <a:r>
              <a:rPr lang="en-US" sz="3100">
                <a:ea typeface="+mn-lt"/>
                <a:cs typeface="+mn-lt"/>
              </a:rPr>
              <a:t>Symptoms may include the following: </a:t>
            </a:r>
          </a:p>
          <a:p>
            <a:pPr lvl="1" algn="just"/>
            <a:r>
              <a:rPr lang="en-US" sz="2600">
                <a:ea typeface="+mn-lt"/>
                <a:cs typeface="+mn-lt"/>
              </a:rPr>
              <a:t>Worsening fatigue, </a:t>
            </a:r>
          </a:p>
          <a:p>
            <a:pPr lvl="1" algn="just"/>
            <a:r>
              <a:rPr lang="en-US" sz="2600">
                <a:ea typeface="+mn-lt"/>
                <a:cs typeface="+mn-lt"/>
              </a:rPr>
              <a:t>Pallor, </a:t>
            </a:r>
          </a:p>
          <a:p>
            <a:pPr lvl="1" algn="just"/>
            <a:r>
              <a:rPr lang="en-US" sz="2600">
                <a:ea typeface="+mn-lt"/>
                <a:cs typeface="+mn-lt"/>
              </a:rPr>
              <a:t>Abdominal pain, </a:t>
            </a:r>
          </a:p>
          <a:p>
            <a:pPr lvl="1" algn="just"/>
            <a:r>
              <a:rPr lang="en-US" sz="2600">
                <a:ea typeface="+mn-lt"/>
                <a:cs typeface="+mn-lt"/>
              </a:rPr>
              <a:t>Enlarging abdominal size, splenomegaly </a:t>
            </a:r>
          </a:p>
          <a:p>
            <a:pPr lvl="1" algn="just"/>
            <a:r>
              <a:rPr lang="en-US" sz="2600">
                <a:ea typeface="+mn-lt"/>
                <a:cs typeface="+mn-lt"/>
              </a:rPr>
              <a:t>Tachycardia, </a:t>
            </a:r>
          </a:p>
          <a:p>
            <a:pPr lvl="1" algn="just"/>
            <a:r>
              <a:rPr lang="en-US" sz="2600">
                <a:ea typeface="+mn-lt"/>
                <a:cs typeface="+mn-lt"/>
              </a:rPr>
              <a:t>Signs of hypovolemic shock with delayed capillary refill time,</a:t>
            </a:r>
          </a:p>
          <a:p>
            <a:pPr lvl="1" algn="just"/>
            <a:r>
              <a:rPr lang="en-US" sz="2600">
                <a:ea typeface="+mn-lt"/>
                <a:cs typeface="+mn-lt"/>
              </a:rPr>
              <a:t>Abdominal pain in the left upper quadrant. </a:t>
            </a:r>
          </a:p>
        </p:txBody>
      </p:sp>
      <p:sp>
        <p:nvSpPr>
          <p:cNvPr id="7" name="Oval 6">
            <a:extLst>
              <a:ext uri="{FF2B5EF4-FFF2-40B4-BE49-F238E27FC236}">
                <a16:creationId xmlns:a16="http://schemas.microsoft.com/office/drawing/2014/main" id="{031F1F66-D549-A47A-271E-99D7DE6E10AE}"/>
              </a:ext>
            </a:extLst>
          </p:cNvPr>
          <p:cNvSpPr/>
          <p:nvPr/>
        </p:nvSpPr>
        <p:spPr>
          <a:xfrm>
            <a:off x="8126506" y="1380566"/>
            <a:ext cx="3910851" cy="51322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90000"/>
              </a:lnSpc>
              <a:spcBef>
                <a:spcPts val="500"/>
              </a:spcBef>
            </a:pPr>
            <a:r>
              <a:rPr lang="en-US" b="1">
                <a:cs typeface="Calibri"/>
              </a:rPr>
              <a:t>Labs: </a:t>
            </a:r>
            <a:endParaRPr lang="en-US">
              <a:ea typeface="+mn-lt"/>
              <a:cs typeface="+mn-lt"/>
            </a:endParaRPr>
          </a:p>
          <a:p>
            <a:pPr lvl="1" algn="just">
              <a:lnSpc>
                <a:spcPct val="90000"/>
              </a:lnSpc>
              <a:spcBef>
                <a:spcPts val="500"/>
              </a:spcBef>
            </a:pPr>
            <a:endParaRPr lang="en-US" b="1">
              <a:cs typeface="Calibri"/>
            </a:endParaRPr>
          </a:p>
          <a:p>
            <a:pPr marL="285750" indent="-285750" algn="just">
              <a:lnSpc>
                <a:spcPct val="90000"/>
              </a:lnSpc>
              <a:spcBef>
                <a:spcPts val="1000"/>
              </a:spcBef>
              <a:buFont typeface="Arial"/>
              <a:buChar char="•"/>
            </a:pPr>
            <a:r>
              <a:rPr lang="en-US">
                <a:cs typeface="Calibri"/>
              </a:rPr>
              <a:t>Hemoglobin will drop to life-threatening levels with </a:t>
            </a:r>
            <a:endParaRPr lang="en-US">
              <a:ea typeface="+mn-lt"/>
              <a:cs typeface="+mn-lt"/>
            </a:endParaRPr>
          </a:p>
          <a:p>
            <a:pPr marL="285750" indent="-285750" algn="just">
              <a:lnSpc>
                <a:spcPct val="90000"/>
              </a:lnSpc>
              <a:spcBef>
                <a:spcPts val="1000"/>
              </a:spcBef>
              <a:buFont typeface="Arial"/>
              <a:buChar char="•"/>
            </a:pPr>
            <a:r>
              <a:rPr lang="en-US">
                <a:cs typeface="Calibri"/>
              </a:rPr>
              <a:t>Increased reticulocyte  count, and</a:t>
            </a:r>
            <a:endParaRPr lang="en-US">
              <a:ea typeface="+mn-lt"/>
              <a:cs typeface="+mn-lt"/>
            </a:endParaRPr>
          </a:p>
          <a:p>
            <a:pPr marL="285750" indent="-285750" algn="just">
              <a:lnSpc>
                <a:spcPct val="90000"/>
              </a:lnSpc>
              <a:spcBef>
                <a:spcPts val="1000"/>
              </a:spcBef>
              <a:buFont typeface="Arial"/>
              <a:buChar char="•"/>
            </a:pPr>
            <a:r>
              <a:rPr lang="en-US">
                <a:cs typeface="Calibri"/>
              </a:rPr>
              <a:t>Platelets will be less than 50 x 109 /L.</a:t>
            </a:r>
            <a:endParaRPr lang="en-US"/>
          </a:p>
        </p:txBody>
      </p:sp>
    </p:spTree>
    <p:extLst>
      <p:ext uri="{BB962C8B-B14F-4D97-AF65-F5344CB8AC3E}">
        <p14:creationId xmlns:p14="http://schemas.microsoft.com/office/powerpoint/2010/main" val="413199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3B4C-402C-1183-E03D-FA5B18D234B3}"/>
              </a:ext>
            </a:extLst>
          </p:cNvPr>
          <p:cNvSpPr>
            <a:spLocks noGrp="1"/>
          </p:cNvSpPr>
          <p:nvPr>
            <p:ph type="title"/>
          </p:nvPr>
        </p:nvSpPr>
        <p:spPr/>
        <p:txBody>
          <a:bodyPr>
            <a:normAutofit/>
          </a:bodyPr>
          <a:lstStyle/>
          <a:p>
            <a:r>
              <a:rPr lang="en-US" sz="3200">
                <a:solidFill>
                  <a:schemeClr val="tx1"/>
                </a:solidFill>
                <a:latin typeface="Calibri"/>
                <a:ea typeface="+mj-lt"/>
                <a:cs typeface="+mj-lt"/>
              </a:rPr>
              <a:t>Our Blood</a:t>
            </a:r>
            <a:endParaRPr lang="en-US" sz="3200">
              <a:solidFill>
                <a:schemeClr val="tx1"/>
              </a:solidFill>
              <a:latin typeface="Calibri"/>
            </a:endParaRPr>
          </a:p>
        </p:txBody>
      </p:sp>
      <p:sp>
        <p:nvSpPr>
          <p:cNvPr id="4" name="Content Placeholder 3">
            <a:extLst>
              <a:ext uri="{FF2B5EF4-FFF2-40B4-BE49-F238E27FC236}">
                <a16:creationId xmlns:a16="http://schemas.microsoft.com/office/drawing/2014/main" id="{4637F7B2-77C9-B823-13CC-024887FE89D5}"/>
              </a:ext>
            </a:extLst>
          </p:cNvPr>
          <p:cNvSpPr>
            <a:spLocks noGrp="1"/>
          </p:cNvSpPr>
          <p:nvPr>
            <p:ph idx="1"/>
          </p:nvPr>
        </p:nvSpPr>
        <p:spPr/>
        <p:txBody>
          <a:bodyPr vert="horz" lIns="91440" tIns="45720" rIns="91440" bIns="45720" rtlCol="0" anchor="t">
            <a:normAutofit fontScale="92500" lnSpcReduction="10000"/>
          </a:bodyPr>
          <a:lstStyle/>
          <a:p>
            <a:pPr marL="342900" indent="-342900">
              <a:buFont typeface="Arial,Sans-Serif" panose="020B0604020202020204" pitchFamily="34" charset="0"/>
            </a:pPr>
            <a:r>
              <a:rPr lang="en-US">
                <a:cs typeface="Calibri"/>
              </a:rPr>
              <a:t>Blood</a:t>
            </a:r>
            <a:endParaRPr lang="en-US">
              <a:ea typeface="+mn-lt"/>
              <a:cs typeface="+mn-lt"/>
            </a:endParaRPr>
          </a:p>
          <a:p>
            <a:pPr marL="800100" lvl="1" indent="-342900">
              <a:buFont typeface="Arial,Sans-Serif" panose="020B0604020202020204" pitchFamily="34" charset="0"/>
            </a:pPr>
            <a:r>
              <a:rPr lang="en-US">
                <a:cs typeface="Calibri"/>
              </a:rPr>
              <a:t>Provides oxygen and nutrients to all parts of the body and takes away waste</a:t>
            </a:r>
          </a:p>
          <a:p>
            <a:pPr marL="342900" indent="-342900">
              <a:buFont typeface="Arial,Sans-Serif" panose="020B0604020202020204" pitchFamily="34" charset="0"/>
            </a:pPr>
            <a:r>
              <a:rPr lang="en-US" sz="2400">
                <a:cs typeface="Calibri"/>
              </a:rPr>
              <a:t>Red Blood Cells</a:t>
            </a:r>
            <a:endParaRPr lang="en-US" sz="2400">
              <a:ea typeface="+mn-lt"/>
              <a:cs typeface="+mn-lt"/>
            </a:endParaRPr>
          </a:p>
          <a:p>
            <a:pPr marL="800100" lvl="1" indent="-342900">
              <a:buFont typeface="Arial,Sans-Serif" panose="020B0604020202020204" pitchFamily="34" charset="0"/>
            </a:pPr>
            <a:r>
              <a:rPr lang="en-US">
                <a:cs typeface="Calibri"/>
              </a:rPr>
              <a:t>Carry oxygen throughout the body to help us produce energy and maintain our bodily functions</a:t>
            </a:r>
          </a:p>
          <a:p>
            <a:pPr marL="342900" indent="-342900">
              <a:buFont typeface="Arial,Sans-Serif" panose="020B0604020202020204" pitchFamily="34" charset="0"/>
            </a:pPr>
            <a:r>
              <a:rPr lang="en-US" sz="2400">
                <a:cs typeface="Calibri"/>
              </a:rPr>
              <a:t>White Blood Cells</a:t>
            </a:r>
            <a:endParaRPr lang="en-US" sz="2400">
              <a:ea typeface="+mn-lt"/>
              <a:cs typeface="+mn-lt"/>
            </a:endParaRPr>
          </a:p>
          <a:p>
            <a:pPr marL="800100" lvl="1" indent="-342900">
              <a:buFont typeface="Arial,Sans-Serif" panose="020B0604020202020204" pitchFamily="34" charset="0"/>
            </a:pPr>
            <a:r>
              <a:rPr lang="en-US">
                <a:cs typeface="Calibri"/>
              </a:rPr>
              <a:t>Protect us from infections</a:t>
            </a:r>
          </a:p>
          <a:p>
            <a:pPr marL="342900" indent="-342900">
              <a:buFont typeface="Arial,Sans-Serif" panose="020B0604020202020204" pitchFamily="34" charset="0"/>
            </a:pPr>
            <a:r>
              <a:rPr lang="en-US">
                <a:cs typeface="Calibri"/>
              </a:rPr>
              <a:t>Platelets   </a:t>
            </a:r>
            <a:endParaRPr lang="en-US">
              <a:ea typeface="+mn-lt"/>
              <a:cs typeface="+mn-lt"/>
            </a:endParaRPr>
          </a:p>
          <a:p>
            <a:pPr marL="800100" lvl="1" indent="-342900">
              <a:buFont typeface="Arial,Sans-Serif" panose="020B0604020202020204" pitchFamily="34" charset="0"/>
            </a:pPr>
            <a:r>
              <a:rPr lang="en-US">
                <a:cs typeface="Calibri"/>
              </a:rPr>
              <a:t>Help our bodies stop bleeding when we are cut</a:t>
            </a:r>
          </a:p>
          <a:p>
            <a:pPr marL="342900" indent="-342900">
              <a:buFont typeface="Arial,Sans-Serif" panose="020B0604020202020204" pitchFamily="34" charset="0"/>
            </a:pPr>
            <a:r>
              <a:rPr lang="en-US" sz="2400">
                <a:cs typeface="Calibri"/>
              </a:rPr>
              <a:t>Bone Marrow</a:t>
            </a:r>
            <a:endParaRPr lang="en-US" sz="2400">
              <a:ea typeface="+mn-lt"/>
              <a:cs typeface="+mn-lt"/>
            </a:endParaRPr>
          </a:p>
          <a:p>
            <a:pPr marL="800100" lvl="1" indent="-342900">
              <a:buFont typeface="Arial,Sans-Serif" panose="020B0604020202020204" pitchFamily="34" charset="0"/>
            </a:pPr>
            <a:r>
              <a:rPr lang="en-US">
                <a:cs typeface="Calibri"/>
              </a:rPr>
              <a:t>Part of our bones that produce blood cells</a:t>
            </a:r>
            <a:endParaRPr lang="en-US"/>
          </a:p>
        </p:txBody>
      </p:sp>
      <p:sp>
        <p:nvSpPr>
          <p:cNvPr id="6" name="Text Placeholder 5">
            <a:extLst>
              <a:ext uri="{FF2B5EF4-FFF2-40B4-BE49-F238E27FC236}">
                <a16:creationId xmlns:a16="http://schemas.microsoft.com/office/drawing/2014/main" id="{42472B56-A30F-EABE-ACD8-2D1B117EE2F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73761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3B089-A0F8-1FED-37CF-B846E4E44280}"/>
              </a:ext>
            </a:extLst>
          </p:cNvPr>
          <p:cNvSpPr>
            <a:spLocks noGrp="1"/>
          </p:cNvSpPr>
          <p:nvPr>
            <p:ph type="title"/>
          </p:nvPr>
        </p:nvSpPr>
        <p:spPr/>
        <p:txBody>
          <a:bodyPr/>
          <a:lstStyle/>
          <a:p>
            <a:r>
              <a:rPr lang="en-US">
                <a:cs typeface="Calibri Light"/>
              </a:rPr>
              <a:t>ASS management principles</a:t>
            </a:r>
            <a:endParaRPr lang="en-US"/>
          </a:p>
        </p:txBody>
      </p:sp>
      <p:sp>
        <p:nvSpPr>
          <p:cNvPr id="3" name="Content Placeholder 2">
            <a:extLst>
              <a:ext uri="{FF2B5EF4-FFF2-40B4-BE49-F238E27FC236}">
                <a16:creationId xmlns:a16="http://schemas.microsoft.com/office/drawing/2014/main" id="{DE04043B-D765-88E5-7C96-B20D6F5D0F29}"/>
              </a:ext>
            </a:extLst>
          </p:cNvPr>
          <p:cNvSpPr>
            <a:spLocks noGrp="1"/>
          </p:cNvSpPr>
          <p:nvPr>
            <p:ph idx="1"/>
          </p:nvPr>
        </p:nvSpPr>
        <p:spPr/>
        <p:txBody>
          <a:bodyPr vert="horz" lIns="91440" tIns="45720" rIns="91440" bIns="45720" rtlCol="0" anchor="t">
            <a:normAutofit/>
          </a:bodyPr>
          <a:lstStyle/>
          <a:p>
            <a:r>
              <a:rPr lang="en-US">
                <a:ea typeface="+mn-lt"/>
                <a:cs typeface="+mn-lt"/>
              </a:rPr>
              <a:t>These patients are at high risk for mortality and should receive blood transfusion, especially if hemoglobin is at life-threatening levels. </a:t>
            </a:r>
          </a:p>
          <a:p>
            <a:r>
              <a:rPr lang="en-US">
                <a:ea typeface="+mn-lt"/>
                <a:cs typeface="+mn-lt"/>
              </a:rPr>
              <a:t> </a:t>
            </a:r>
            <a:r>
              <a:rPr lang="en-US" err="1">
                <a:ea typeface="+mn-lt"/>
                <a:cs typeface="+mn-lt"/>
              </a:rPr>
              <a:t>Microtransfusion</a:t>
            </a:r>
            <a:r>
              <a:rPr lang="en-US">
                <a:ea typeface="+mn-lt"/>
                <a:cs typeface="+mn-lt"/>
              </a:rPr>
              <a:t> 5cc-10cc/Kg PRBC </a:t>
            </a:r>
          </a:p>
          <a:p>
            <a:r>
              <a:rPr lang="en-US">
                <a:ea typeface="+mn-lt"/>
                <a:cs typeface="+mn-lt"/>
              </a:rPr>
              <a:t>Admission with surgical consult for possible splenectomy. </a:t>
            </a:r>
            <a:endParaRPr lang="en-US"/>
          </a:p>
          <a:p>
            <a:r>
              <a:rPr lang="en-US">
                <a:cs typeface="Calibri"/>
              </a:rPr>
              <a:t>Continuous cardiopulmonary monitoring of vital signs, pulse oximeter with goal oxygen saturation &gt;95%. </a:t>
            </a:r>
          </a:p>
          <a:p>
            <a:r>
              <a:rPr lang="en-US">
                <a:cs typeface="Calibri"/>
              </a:rPr>
              <a:t>Physical exam repeated every 4-6 hours, assessing the size of the spleen. </a:t>
            </a:r>
          </a:p>
          <a:p>
            <a:r>
              <a:rPr lang="en-US">
                <a:cs typeface="Calibri"/>
              </a:rPr>
              <a:t>Hb should be repeated every 8-12 hours to monitor progression. </a:t>
            </a:r>
            <a:endParaRPr lang="en-US"/>
          </a:p>
        </p:txBody>
      </p:sp>
    </p:spTree>
    <p:extLst>
      <p:ext uri="{BB962C8B-B14F-4D97-AF65-F5344CB8AC3E}">
        <p14:creationId xmlns:p14="http://schemas.microsoft.com/office/powerpoint/2010/main" val="10124365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1A61-C6F6-8647-3789-40FBF3005C48}"/>
              </a:ext>
            </a:extLst>
          </p:cNvPr>
          <p:cNvSpPr>
            <a:spLocks noGrp="1"/>
          </p:cNvSpPr>
          <p:nvPr>
            <p:ph type="title"/>
          </p:nvPr>
        </p:nvSpPr>
        <p:spPr/>
        <p:txBody>
          <a:bodyPr/>
          <a:lstStyle/>
          <a:p>
            <a:r>
              <a:rPr lang="en-US" b="1">
                <a:cs typeface="Calibri Light"/>
              </a:rPr>
              <a:t>e. Priapism</a:t>
            </a:r>
            <a:endParaRPr lang="en-US" b="1"/>
          </a:p>
        </p:txBody>
      </p:sp>
      <p:sp>
        <p:nvSpPr>
          <p:cNvPr id="3" name="Content Placeholder 2">
            <a:extLst>
              <a:ext uri="{FF2B5EF4-FFF2-40B4-BE49-F238E27FC236}">
                <a16:creationId xmlns:a16="http://schemas.microsoft.com/office/drawing/2014/main" id="{758FC55F-7F2E-235A-E485-11839E3E6AF2}"/>
              </a:ext>
            </a:extLst>
          </p:cNvPr>
          <p:cNvSpPr>
            <a:spLocks noGrp="1"/>
          </p:cNvSpPr>
          <p:nvPr>
            <p:ph idx="1"/>
          </p:nvPr>
        </p:nvSpPr>
        <p:spPr/>
        <p:txBody>
          <a:bodyPr vert="horz" lIns="91440" tIns="45720" rIns="91440" bIns="45720" rtlCol="0" anchor="t">
            <a:normAutofit/>
          </a:bodyPr>
          <a:lstStyle/>
          <a:p>
            <a:pPr algn="just"/>
            <a:r>
              <a:rPr lang="en-US">
                <a:ea typeface="+mn-lt"/>
                <a:cs typeface="+mn-lt"/>
              </a:rPr>
              <a:t>Priapism is prolonged painful erection of penis, </a:t>
            </a:r>
          </a:p>
          <a:p>
            <a:pPr algn="just"/>
            <a:r>
              <a:rPr lang="en-US">
                <a:ea typeface="+mn-lt"/>
                <a:cs typeface="+mn-lt"/>
              </a:rPr>
              <a:t>Mainly in the morning, mostly found in adolescent age. </a:t>
            </a:r>
          </a:p>
          <a:p>
            <a:pPr algn="just"/>
            <a:r>
              <a:rPr lang="en-US">
                <a:ea typeface="+mn-lt"/>
                <a:cs typeface="+mn-lt"/>
              </a:rPr>
              <a:t>If it is prolonged to four hours or more, priapism can lead to impotence and ischemia of the penis. </a:t>
            </a:r>
          </a:p>
          <a:p>
            <a:pPr algn="just"/>
            <a:r>
              <a:rPr lang="en-US">
                <a:ea typeface="+mn-lt"/>
                <a:cs typeface="+mn-lt"/>
              </a:rPr>
              <a:t>FBC/CBC should be ordered to compare patient’s hemoglobin and reticulocyte count with baseline. </a:t>
            </a:r>
            <a:endParaRPr lang="en-US">
              <a:cs typeface="Calibri" panose="020F0502020204030204"/>
            </a:endParaRPr>
          </a:p>
          <a:p>
            <a:pPr algn="just"/>
            <a:r>
              <a:rPr lang="en-US" i="1">
                <a:ea typeface="+mn-lt"/>
                <a:cs typeface="+mn-lt"/>
              </a:rPr>
              <a:t> </a:t>
            </a:r>
            <a:r>
              <a:rPr lang="en-US">
                <a:ea typeface="+mn-lt"/>
                <a:cs typeface="+mn-lt"/>
              </a:rPr>
              <a:t> </a:t>
            </a:r>
          </a:p>
          <a:p>
            <a:pPr algn="just"/>
            <a:endParaRPr lang="en-US">
              <a:ea typeface="+mn-lt"/>
              <a:cs typeface="+mn-lt"/>
            </a:endParaRPr>
          </a:p>
        </p:txBody>
      </p:sp>
      <p:sp>
        <p:nvSpPr>
          <p:cNvPr id="4" name="Text Placeholder 3">
            <a:extLst>
              <a:ext uri="{FF2B5EF4-FFF2-40B4-BE49-F238E27FC236}">
                <a16:creationId xmlns:a16="http://schemas.microsoft.com/office/drawing/2014/main" id="{7785F7D2-27C9-1307-FD57-652E56D5E9F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59376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3765-74E3-8D84-1BEB-C16235ECCAEF}"/>
              </a:ext>
            </a:extLst>
          </p:cNvPr>
          <p:cNvSpPr>
            <a:spLocks noGrp="1"/>
          </p:cNvSpPr>
          <p:nvPr>
            <p:ph type="title"/>
          </p:nvPr>
        </p:nvSpPr>
        <p:spPr/>
        <p:txBody>
          <a:bodyPr/>
          <a:lstStyle/>
          <a:p>
            <a:r>
              <a:rPr lang="en-US" i="1">
                <a:ea typeface="+mj-lt"/>
                <a:cs typeface="+mj-lt"/>
              </a:rPr>
              <a:t>Management</a:t>
            </a:r>
            <a:r>
              <a:rPr lang="en-US">
                <a:ea typeface="+mj-lt"/>
                <a:cs typeface="+mj-lt"/>
              </a:rPr>
              <a:t> </a:t>
            </a:r>
          </a:p>
        </p:txBody>
      </p:sp>
      <p:sp>
        <p:nvSpPr>
          <p:cNvPr id="3" name="Content Placeholder 2">
            <a:extLst>
              <a:ext uri="{FF2B5EF4-FFF2-40B4-BE49-F238E27FC236}">
                <a16:creationId xmlns:a16="http://schemas.microsoft.com/office/drawing/2014/main" id="{71AB289D-5996-02F7-4DD4-CCB8A6A192FE}"/>
              </a:ext>
            </a:extLst>
          </p:cNvPr>
          <p:cNvSpPr>
            <a:spLocks noGrp="1"/>
          </p:cNvSpPr>
          <p:nvPr>
            <p:ph idx="1"/>
          </p:nvPr>
        </p:nvSpPr>
        <p:spPr>
          <a:xfrm>
            <a:off x="609600" y="2112264"/>
            <a:ext cx="10972800" cy="4411983"/>
          </a:xfrm>
        </p:spPr>
        <p:txBody>
          <a:bodyPr vert="horz" lIns="91440" tIns="45720" rIns="91440" bIns="45720" rtlCol="0" anchor="t">
            <a:normAutofit/>
          </a:bodyPr>
          <a:lstStyle/>
          <a:p>
            <a:pPr algn="just"/>
            <a:endParaRPr lang="en-US">
              <a:ea typeface="+mn-lt"/>
              <a:cs typeface="+mn-lt"/>
            </a:endParaRPr>
          </a:p>
          <a:p>
            <a:r>
              <a:rPr lang="en-US">
                <a:cs typeface="Calibri"/>
              </a:rPr>
              <a:t>If priapism is more than four hours, there is risk of ischemia. </a:t>
            </a:r>
          </a:p>
          <a:p>
            <a:r>
              <a:rPr lang="en-US">
                <a:cs typeface="Calibri"/>
              </a:rPr>
              <a:t>This is a urological emergency and requires urology consult. </a:t>
            </a:r>
          </a:p>
          <a:p>
            <a:r>
              <a:rPr lang="en-US">
                <a:cs typeface="Calibri"/>
              </a:rPr>
              <a:t>Patients require adequate hydration with 2x maintenance IV fluids.</a:t>
            </a:r>
          </a:p>
          <a:p>
            <a:r>
              <a:rPr lang="en-US">
                <a:cs typeface="Calibri"/>
              </a:rPr>
              <a:t>Consider bladder catheterization to empty bladder. </a:t>
            </a:r>
          </a:p>
          <a:p>
            <a:r>
              <a:rPr lang="en-US">
                <a:cs typeface="Calibri"/>
              </a:rPr>
              <a:t>If no improvement, begin pseudoephedrine: </a:t>
            </a:r>
          </a:p>
        </p:txBody>
      </p:sp>
      <p:graphicFrame>
        <p:nvGraphicFramePr>
          <p:cNvPr id="6" name="Table 5">
            <a:extLst>
              <a:ext uri="{FF2B5EF4-FFF2-40B4-BE49-F238E27FC236}">
                <a16:creationId xmlns:a16="http://schemas.microsoft.com/office/drawing/2014/main" id="{8BADB400-D3D5-5F27-5FA5-85D1DBB3A73E}"/>
              </a:ext>
            </a:extLst>
          </p:cNvPr>
          <p:cNvGraphicFramePr>
            <a:graphicFrameLocks noGrp="1"/>
          </p:cNvGraphicFramePr>
          <p:nvPr>
            <p:extLst>
              <p:ext uri="{D42A27DB-BD31-4B8C-83A1-F6EECF244321}">
                <p14:modId xmlns:p14="http://schemas.microsoft.com/office/powerpoint/2010/main" val="2344650351"/>
              </p:ext>
            </p:extLst>
          </p:nvPr>
        </p:nvGraphicFramePr>
        <p:xfrm>
          <a:off x="918882" y="5322794"/>
          <a:ext cx="9782982" cy="1319784"/>
        </p:xfrm>
        <a:graphic>
          <a:graphicData uri="http://schemas.openxmlformats.org/drawingml/2006/table">
            <a:tbl>
              <a:tblPr firstRow="1" firstCol="1" bandRow="1">
                <a:tableStyleId>{5C22544A-7EE6-4342-B048-85BDC9FD1C3A}</a:tableStyleId>
              </a:tblPr>
              <a:tblGrid>
                <a:gridCol w="4890675">
                  <a:extLst>
                    <a:ext uri="{9D8B030D-6E8A-4147-A177-3AD203B41FA5}">
                      <a16:colId xmlns:a16="http://schemas.microsoft.com/office/drawing/2014/main" val="2229318603"/>
                    </a:ext>
                  </a:extLst>
                </a:gridCol>
                <a:gridCol w="4892307">
                  <a:extLst>
                    <a:ext uri="{9D8B030D-6E8A-4147-A177-3AD203B41FA5}">
                      <a16:colId xmlns:a16="http://schemas.microsoft.com/office/drawing/2014/main" val="1929882857"/>
                    </a:ext>
                  </a:extLst>
                </a:gridCol>
              </a:tblGrid>
              <a:tr h="0">
                <a:tc>
                  <a:txBody>
                    <a:bodyPr/>
                    <a:lstStyle/>
                    <a:p>
                      <a:pPr algn="just">
                        <a:lnSpc>
                          <a:spcPct val="115000"/>
                        </a:lnSpc>
                      </a:pPr>
                      <a:r>
                        <a:rPr lang="en-US" sz="2000">
                          <a:effectLst/>
                        </a:rPr>
                        <a:t>Age</a:t>
                      </a:r>
                    </a:p>
                  </a:txBody>
                  <a:tcPr marL="68580" marR="68580" marT="0" marB="0"/>
                </a:tc>
                <a:tc>
                  <a:txBody>
                    <a:bodyPr/>
                    <a:lstStyle/>
                    <a:p>
                      <a:pPr algn="just">
                        <a:lnSpc>
                          <a:spcPct val="115000"/>
                        </a:lnSpc>
                      </a:pPr>
                      <a:r>
                        <a:rPr lang="en-US" sz="2000">
                          <a:effectLst/>
                        </a:rPr>
                        <a:t>Dose</a:t>
                      </a:r>
                    </a:p>
                  </a:txBody>
                  <a:tcPr marL="68580" marR="68580" marT="0" marB="0"/>
                </a:tc>
                <a:extLst>
                  <a:ext uri="{0D108BD9-81ED-4DB2-BD59-A6C34878D82A}">
                    <a16:rowId xmlns:a16="http://schemas.microsoft.com/office/drawing/2014/main" val="3120465342"/>
                  </a:ext>
                </a:extLst>
              </a:tr>
              <a:tr h="0">
                <a:tc>
                  <a:txBody>
                    <a:bodyPr/>
                    <a:lstStyle/>
                    <a:p>
                      <a:pPr algn="just">
                        <a:lnSpc>
                          <a:spcPct val="115000"/>
                        </a:lnSpc>
                      </a:pPr>
                      <a:r>
                        <a:rPr lang="en-US" sz="2000">
                          <a:effectLst/>
                        </a:rPr>
                        <a:t>2-5 years old</a:t>
                      </a:r>
                    </a:p>
                  </a:txBody>
                  <a:tcPr marL="68580" marR="68580" marT="0" marB="0"/>
                </a:tc>
                <a:tc>
                  <a:txBody>
                    <a:bodyPr/>
                    <a:lstStyle/>
                    <a:p>
                      <a:pPr algn="just">
                        <a:lnSpc>
                          <a:spcPct val="115000"/>
                        </a:lnSpc>
                      </a:pPr>
                      <a:r>
                        <a:rPr lang="en-US" sz="2000">
                          <a:effectLst/>
                        </a:rPr>
                        <a:t>15 mg every 4-6 hours</a:t>
                      </a:r>
                    </a:p>
                  </a:txBody>
                  <a:tcPr marL="68580" marR="68580" marT="0" marB="0"/>
                </a:tc>
                <a:extLst>
                  <a:ext uri="{0D108BD9-81ED-4DB2-BD59-A6C34878D82A}">
                    <a16:rowId xmlns:a16="http://schemas.microsoft.com/office/drawing/2014/main" val="3148476818"/>
                  </a:ext>
                </a:extLst>
              </a:tr>
              <a:tr h="0">
                <a:tc>
                  <a:txBody>
                    <a:bodyPr/>
                    <a:lstStyle/>
                    <a:p>
                      <a:pPr algn="just">
                        <a:lnSpc>
                          <a:spcPct val="115000"/>
                        </a:lnSpc>
                      </a:pPr>
                      <a:r>
                        <a:rPr lang="en-US" sz="2000">
                          <a:effectLst/>
                        </a:rPr>
                        <a:t>6-12 years old</a:t>
                      </a:r>
                    </a:p>
                  </a:txBody>
                  <a:tcPr marL="68580" marR="68580" marT="0" marB="0"/>
                </a:tc>
                <a:tc>
                  <a:txBody>
                    <a:bodyPr/>
                    <a:lstStyle/>
                    <a:p>
                      <a:pPr algn="just">
                        <a:lnSpc>
                          <a:spcPct val="115000"/>
                        </a:lnSpc>
                      </a:pPr>
                      <a:r>
                        <a:rPr lang="en-US" sz="2000">
                          <a:effectLst/>
                        </a:rPr>
                        <a:t>30mg every 4-6 hours</a:t>
                      </a:r>
                    </a:p>
                  </a:txBody>
                  <a:tcPr marL="68580" marR="68580" marT="0" marB="0"/>
                </a:tc>
                <a:extLst>
                  <a:ext uri="{0D108BD9-81ED-4DB2-BD59-A6C34878D82A}">
                    <a16:rowId xmlns:a16="http://schemas.microsoft.com/office/drawing/2014/main" val="628281895"/>
                  </a:ext>
                </a:extLst>
              </a:tr>
              <a:tr h="0">
                <a:tc>
                  <a:txBody>
                    <a:bodyPr/>
                    <a:lstStyle/>
                    <a:p>
                      <a:pPr algn="just">
                        <a:lnSpc>
                          <a:spcPct val="115000"/>
                        </a:lnSpc>
                      </a:pPr>
                      <a:r>
                        <a:rPr lang="en-US" sz="2000">
                          <a:effectLst/>
                        </a:rPr>
                        <a:t>Older than 12 years old, </a:t>
                      </a:r>
                    </a:p>
                  </a:txBody>
                  <a:tcPr marL="68580" marR="68580" marT="0" marB="0"/>
                </a:tc>
                <a:tc>
                  <a:txBody>
                    <a:bodyPr/>
                    <a:lstStyle/>
                    <a:p>
                      <a:pPr algn="just">
                        <a:lnSpc>
                          <a:spcPct val="115000"/>
                        </a:lnSpc>
                      </a:pPr>
                      <a:r>
                        <a:rPr lang="en-US" sz="2000">
                          <a:effectLst/>
                        </a:rPr>
                        <a:t>60mg every 4-6 hours</a:t>
                      </a:r>
                    </a:p>
                  </a:txBody>
                  <a:tcPr marL="68580" marR="68580" marT="0" marB="0"/>
                </a:tc>
                <a:extLst>
                  <a:ext uri="{0D108BD9-81ED-4DB2-BD59-A6C34878D82A}">
                    <a16:rowId xmlns:a16="http://schemas.microsoft.com/office/drawing/2014/main" val="3003340368"/>
                  </a:ext>
                </a:extLst>
              </a:tr>
            </a:tbl>
          </a:graphicData>
        </a:graphic>
      </p:graphicFrame>
    </p:spTree>
    <p:extLst>
      <p:ext uri="{BB962C8B-B14F-4D97-AF65-F5344CB8AC3E}">
        <p14:creationId xmlns:p14="http://schemas.microsoft.com/office/powerpoint/2010/main" val="208863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5455-FE12-6AD4-2B0B-04069EBBBAC5}"/>
              </a:ext>
            </a:extLst>
          </p:cNvPr>
          <p:cNvSpPr>
            <a:spLocks noGrp="1"/>
          </p:cNvSpPr>
          <p:nvPr>
            <p:ph type="title"/>
          </p:nvPr>
        </p:nvSpPr>
        <p:spPr>
          <a:xfrm>
            <a:off x="1887070" y="3329940"/>
            <a:ext cx="8966948" cy="713232"/>
          </a:xfrm>
        </p:spPr>
        <p:txBody>
          <a:bodyPr>
            <a:normAutofit fontScale="90000"/>
          </a:bodyPr>
          <a:lstStyle/>
          <a:p>
            <a:r>
              <a:rPr lang="en-US" sz="4400" b="1">
                <a:cs typeface="Calibri Light"/>
              </a:rPr>
              <a:t>Other considerations for sickle cell disease</a:t>
            </a:r>
          </a:p>
        </p:txBody>
      </p:sp>
      <p:sp>
        <p:nvSpPr>
          <p:cNvPr id="3" name="Text Placeholder 2">
            <a:extLst>
              <a:ext uri="{FF2B5EF4-FFF2-40B4-BE49-F238E27FC236}">
                <a16:creationId xmlns:a16="http://schemas.microsoft.com/office/drawing/2014/main" id="{2DC56CA3-9C8F-2772-A982-6ACA90F81897}"/>
              </a:ext>
            </a:extLst>
          </p:cNvPr>
          <p:cNvSpPr>
            <a:spLocks noGrp="1"/>
          </p:cNvSpPr>
          <p:nvPr>
            <p:ph type="body" sz="quarter" idx="13"/>
          </p:nvPr>
        </p:nvSpPr>
        <p:spPr/>
        <p:txBody>
          <a:bodyPr>
            <a:normAutofit fontScale="92500" lnSpcReduction="10000"/>
          </a:bodyPr>
          <a:lstStyle/>
          <a:p>
            <a:endParaRPr lang="en-US"/>
          </a:p>
        </p:txBody>
      </p:sp>
    </p:spTree>
    <p:extLst>
      <p:ext uri="{BB962C8B-B14F-4D97-AF65-F5344CB8AC3E}">
        <p14:creationId xmlns:p14="http://schemas.microsoft.com/office/powerpoint/2010/main" val="21271614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0318-89E1-0791-BCB2-7E80783E1FB9}"/>
              </a:ext>
            </a:extLst>
          </p:cNvPr>
          <p:cNvSpPr>
            <a:spLocks noGrp="1"/>
          </p:cNvSpPr>
          <p:nvPr>
            <p:ph type="title"/>
          </p:nvPr>
        </p:nvSpPr>
        <p:spPr/>
        <p:txBody>
          <a:bodyPr/>
          <a:lstStyle/>
          <a:p>
            <a:r>
              <a:rPr lang="en-US" b="1">
                <a:ea typeface="+mj-lt"/>
                <a:cs typeface="+mj-lt"/>
              </a:rPr>
              <a:t>Sickle Cell Disease Stigma</a:t>
            </a:r>
            <a:endParaRPr lang="en-US" b="1"/>
          </a:p>
        </p:txBody>
      </p:sp>
      <p:sp>
        <p:nvSpPr>
          <p:cNvPr id="3" name="Content Placeholder 2">
            <a:extLst>
              <a:ext uri="{FF2B5EF4-FFF2-40B4-BE49-F238E27FC236}">
                <a16:creationId xmlns:a16="http://schemas.microsoft.com/office/drawing/2014/main" id="{A8604DF1-22B0-86CB-FE63-D42FA5B82232}"/>
              </a:ext>
            </a:extLst>
          </p:cNvPr>
          <p:cNvSpPr>
            <a:spLocks noGrp="1"/>
          </p:cNvSpPr>
          <p:nvPr>
            <p:ph idx="1"/>
          </p:nvPr>
        </p:nvSpPr>
        <p:spPr/>
        <p:txBody>
          <a:bodyPr vert="horz" lIns="91440" tIns="45720" rIns="91440" bIns="45720" rtlCol="0" anchor="t">
            <a:normAutofit fontScale="92500" lnSpcReduction="20000"/>
          </a:bodyPr>
          <a:lstStyle/>
          <a:p>
            <a:r>
              <a:rPr lang="en-US">
                <a:ea typeface="+mn-lt"/>
                <a:cs typeface="+mn-lt"/>
              </a:rPr>
              <a:t>Stigma is a mark of disgrace or shame placed on an individual due to a circumstance or quality.</a:t>
            </a:r>
            <a:endParaRPr lang="en-US">
              <a:cs typeface="Calibri" panose="020F0502020204030204"/>
            </a:endParaRPr>
          </a:p>
          <a:p>
            <a:r>
              <a:rPr lang="en-US">
                <a:ea typeface="+mn-lt"/>
                <a:cs typeface="+mn-lt"/>
              </a:rPr>
              <a:t>Unfortunately,  people do not understand SCD, stigmatizing beliefs can grow around the disease.</a:t>
            </a:r>
            <a:endParaRPr lang="en-US"/>
          </a:p>
          <a:p>
            <a:r>
              <a:rPr lang="en-US">
                <a:ea typeface="+mn-lt"/>
                <a:cs typeface="+mn-lt"/>
              </a:rPr>
              <a:t>Some beliefs and myth around SCD are: </a:t>
            </a:r>
          </a:p>
          <a:p>
            <a:pPr lvl="1"/>
            <a:r>
              <a:rPr lang="en-US">
                <a:ea typeface="+mn-lt"/>
                <a:cs typeface="+mn-lt"/>
              </a:rPr>
              <a:t>Children with SCD have been cursed by witchcraft, causing them to be disowned by families or communities.</a:t>
            </a:r>
            <a:endParaRPr lang="en-US">
              <a:cs typeface="Calibri"/>
            </a:endParaRPr>
          </a:p>
          <a:p>
            <a:pPr lvl="1"/>
            <a:r>
              <a:rPr lang="en-US">
                <a:ea typeface="+mn-lt"/>
                <a:cs typeface="+mn-lt"/>
              </a:rPr>
              <a:t>People with SCD have painful episodes that are hard to describe, thus causing fear in the community and belief that it can spread.</a:t>
            </a:r>
            <a:endParaRPr lang="en-US">
              <a:cs typeface="Calibri"/>
            </a:endParaRPr>
          </a:p>
          <a:p>
            <a:pPr lvl="1"/>
            <a:r>
              <a:rPr lang="en-US">
                <a:ea typeface="+mn-lt"/>
                <a:cs typeface="+mn-lt"/>
              </a:rPr>
              <a:t>People with SCD suffer from fatigue that other people may believe is just laziness.</a:t>
            </a:r>
            <a:endParaRPr lang="en-US">
              <a:cs typeface="Calibri"/>
            </a:endParaRPr>
          </a:p>
          <a:p>
            <a:r>
              <a:rPr lang="en-US">
                <a:ea typeface="+mn-lt"/>
                <a:cs typeface="+mn-lt"/>
              </a:rPr>
              <a:t>These stigmatizing beliefs can lead to bullying, marriage rejection, and exclusion from the community for individuals living with SCD. </a:t>
            </a:r>
            <a:endParaRPr lang="en-US"/>
          </a:p>
        </p:txBody>
      </p:sp>
      <p:sp>
        <p:nvSpPr>
          <p:cNvPr id="4" name="Text Placeholder 3">
            <a:extLst>
              <a:ext uri="{FF2B5EF4-FFF2-40B4-BE49-F238E27FC236}">
                <a16:creationId xmlns:a16="http://schemas.microsoft.com/office/drawing/2014/main" id="{72A01830-59EA-E17D-F51E-5AF915AE67E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970510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4251-4A13-76A9-3C67-C771164E35F5}"/>
              </a:ext>
            </a:extLst>
          </p:cNvPr>
          <p:cNvSpPr>
            <a:spLocks noGrp="1"/>
          </p:cNvSpPr>
          <p:nvPr>
            <p:ph type="title"/>
          </p:nvPr>
        </p:nvSpPr>
        <p:spPr/>
        <p:txBody>
          <a:bodyPr/>
          <a:lstStyle/>
          <a:p>
            <a:r>
              <a:rPr lang="en-US">
                <a:cs typeface="Calibri Light"/>
              </a:rPr>
              <a:t>SCD Myths</a:t>
            </a:r>
            <a:endParaRPr lang="en-US"/>
          </a:p>
        </p:txBody>
      </p:sp>
      <p:sp>
        <p:nvSpPr>
          <p:cNvPr id="3" name="Content Placeholder 2">
            <a:extLst>
              <a:ext uri="{FF2B5EF4-FFF2-40B4-BE49-F238E27FC236}">
                <a16:creationId xmlns:a16="http://schemas.microsoft.com/office/drawing/2014/main" id="{2A1382D7-6335-AD12-A253-515F4C690919}"/>
              </a:ext>
            </a:extLst>
          </p:cNvPr>
          <p:cNvSpPr>
            <a:spLocks noGrp="1"/>
          </p:cNvSpPr>
          <p:nvPr>
            <p:ph idx="1"/>
          </p:nvPr>
        </p:nvSpPr>
        <p:spPr/>
        <p:txBody>
          <a:bodyPr vert="horz" lIns="91440" tIns="45720" rIns="91440" bIns="45720" rtlCol="0" anchor="t">
            <a:normAutofit/>
          </a:bodyPr>
          <a:lstStyle/>
          <a:p>
            <a:r>
              <a:rPr lang="en-US" b="1">
                <a:ea typeface="+mn-lt"/>
                <a:cs typeface="+mn-lt"/>
              </a:rPr>
              <a:t>True or false:</a:t>
            </a:r>
            <a:r>
              <a:rPr lang="en-US">
                <a:ea typeface="+mn-lt"/>
                <a:cs typeface="+mn-lt"/>
              </a:rPr>
              <a:t> People with sickle cell disease (SCD) are:</a:t>
            </a:r>
            <a:endParaRPr lang="en-US">
              <a:cs typeface="Calibri" panose="020F0502020204030204"/>
            </a:endParaRPr>
          </a:p>
          <a:p>
            <a:pPr lvl="1"/>
            <a:r>
              <a:rPr lang="en-US">
                <a:ea typeface="+mn-lt"/>
                <a:cs typeface="+mn-lt"/>
              </a:rPr>
              <a:t>Cursed or involved in witchcraft</a:t>
            </a:r>
            <a:endParaRPr lang="en-US">
              <a:cs typeface="Calibri"/>
            </a:endParaRPr>
          </a:p>
          <a:p>
            <a:pPr lvl="1"/>
            <a:r>
              <a:rPr lang="en-US">
                <a:ea typeface="+mn-lt"/>
                <a:cs typeface="+mn-lt"/>
              </a:rPr>
              <a:t>Faking their pain</a:t>
            </a:r>
            <a:endParaRPr lang="en-US">
              <a:cs typeface="Calibri"/>
            </a:endParaRPr>
          </a:p>
          <a:p>
            <a:pPr lvl="1"/>
            <a:r>
              <a:rPr lang="en-US">
                <a:ea typeface="+mn-lt"/>
                <a:cs typeface="+mn-lt"/>
              </a:rPr>
              <a:t>Immune to malaria</a:t>
            </a:r>
            <a:endParaRPr lang="en-US">
              <a:cs typeface="Calibri"/>
            </a:endParaRPr>
          </a:p>
          <a:p>
            <a:pPr lvl="1"/>
            <a:r>
              <a:rPr lang="en-US">
                <a:ea typeface="+mn-lt"/>
                <a:cs typeface="+mn-lt"/>
              </a:rPr>
              <a:t>Lazy</a:t>
            </a:r>
            <a:endParaRPr lang="en-US">
              <a:cs typeface="Calibri"/>
            </a:endParaRPr>
          </a:p>
          <a:p>
            <a:r>
              <a:rPr lang="en-US">
                <a:ea typeface="+mn-lt"/>
                <a:cs typeface="+mn-lt"/>
              </a:rPr>
              <a:t>People with SCD are </a:t>
            </a:r>
            <a:r>
              <a:rPr lang="en-US" b="1">
                <a:ea typeface="+mn-lt"/>
                <a:cs typeface="+mn-lt"/>
              </a:rPr>
              <a:t>just like everyone else </a:t>
            </a:r>
            <a:r>
              <a:rPr lang="en-US">
                <a:ea typeface="+mn-lt"/>
                <a:cs typeface="+mn-lt"/>
              </a:rPr>
              <a:t>but require additional health services and support from their families and communities. </a:t>
            </a:r>
            <a:endParaRPr lang="en-US"/>
          </a:p>
        </p:txBody>
      </p:sp>
      <p:sp>
        <p:nvSpPr>
          <p:cNvPr id="4" name="Text Placeholder 3">
            <a:extLst>
              <a:ext uri="{FF2B5EF4-FFF2-40B4-BE49-F238E27FC236}">
                <a16:creationId xmlns:a16="http://schemas.microsoft.com/office/drawing/2014/main" id="{1D6A2798-BA5C-9BDC-1482-2096E64D0EB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47764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11FE4FD3-D913-9D36-F097-6557A58C17B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50061" y="1014088"/>
            <a:ext cx="10060937" cy="5678247"/>
          </a:xfrm>
        </p:spPr>
      </p:pic>
    </p:spTree>
    <p:extLst>
      <p:ext uri="{BB962C8B-B14F-4D97-AF65-F5344CB8AC3E}">
        <p14:creationId xmlns:p14="http://schemas.microsoft.com/office/powerpoint/2010/main" val="27573150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8DBE-051B-3EBB-C6E4-06EDB9749924}"/>
              </a:ext>
            </a:extLst>
          </p:cNvPr>
          <p:cNvSpPr>
            <a:spLocks noGrp="1"/>
          </p:cNvSpPr>
          <p:nvPr>
            <p:ph type="title"/>
          </p:nvPr>
        </p:nvSpPr>
        <p:spPr>
          <a:xfrm>
            <a:off x="609600" y="1234440"/>
            <a:ext cx="11118476" cy="1901055"/>
          </a:xfrm>
        </p:spPr>
        <p:txBody>
          <a:bodyPr>
            <a:normAutofit/>
          </a:bodyPr>
          <a:lstStyle/>
          <a:p>
            <a:r>
              <a:rPr lang="en-US" b="1">
                <a:ea typeface="+mj-lt"/>
                <a:cs typeface="+mj-lt"/>
              </a:rPr>
              <a:t>Mental Health and  Sickle Cell Disease</a:t>
            </a:r>
            <a:endParaRPr lang="en-US" b="1"/>
          </a:p>
        </p:txBody>
      </p:sp>
      <p:sp>
        <p:nvSpPr>
          <p:cNvPr id="3" name="Text Placeholder 2">
            <a:extLst>
              <a:ext uri="{FF2B5EF4-FFF2-40B4-BE49-F238E27FC236}">
                <a16:creationId xmlns:a16="http://schemas.microsoft.com/office/drawing/2014/main" id="{532F20FB-2D86-B6D7-937E-90BE501A3A6C}"/>
              </a:ext>
            </a:extLst>
          </p:cNvPr>
          <p:cNvSpPr>
            <a:spLocks noGrp="1"/>
          </p:cNvSpPr>
          <p:nvPr>
            <p:ph type="body" sz="quarter" idx="13"/>
          </p:nvPr>
        </p:nvSpPr>
        <p:spPr/>
        <p:txBody>
          <a:bodyPr>
            <a:normAutofit fontScale="92500" lnSpcReduction="10000"/>
          </a:bodyPr>
          <a:lstStyle/>
          <a:p>
            <a:endParaRPr lang="en-US"/>
          </a:p>
        </p:txBody>
      </p:sp>
    </p:spTree>
    <p:extLst>
      <p:ext uri="{BB962C8B-B14F-4D97-AF65-F5344CB8AC3E}">
        <p14:creationId xmlns:p14="http://schemas.microsoft.com/office/powerpoint/2010/main" val="15436525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diagram&#10;&#10;Description automatically generated">
            <a:extLst>
              <a:ext uri="{FF2B5EF4-FFF2-40B4-BE49-F238E27FC236}">
                <a16:creationId xmlns:a16="http://schemas.microsoft.com/office/drawing/2014/main" id="{8B15503A-253A-3DF1-3AC8-3BDFFECFE107}"/>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11277" y="1036500"/>
            <a:ext cx="9770414" cy="5521365"/>
          </a:xfrm>
        </p:spPr>
      </p:pic>
    </p:spTree>
    <p:extLst>
      <p:ext uri="{BB962C8B-B14F-4D97-AF65-F5344CB8AC3E}">
        <p14:creationId xmlns:p14="http://schemas.microsoft.com/office/powerpoint/2010/main" val="9670834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1F0C-70E8-D68A-1FCC-87E1528E249A}"/>
              </a:ext>
            </a:extLst>
          </p:cNvPr>
          <p:cNvSpPr>
            <a:spLocks noGrp="1"/>
          </p:cNvSpPr>
          <p:nvPr>
            <p:ph type="title"/>
          </p:nvPr>
        </p:nvSpPr>
        <p:spPr/>
        <p:txBody>
          <a:bodyPr/>
          <a:lstStyle/>
          <a:p>
            <a:r>
              <a:rPr lang="en-US" b="1">
                <a:ea typeface="+mj-lt"/>
                <a:cs typeface="+mj-lt"/>
              </a:rPr>
              <a:t>Sickle Cell Disease and the Community</a:t>
            </a:r>
          </a:p>
        </p:txBody>
      </p:sp>
      <p:sp>
        <p:nvSpPr>
          <p:cNvPr id="3" name="Content Placeholder 2">
            <a:extLst>
              <a:ext uri="{FF2B5EF4-FFF2-40B4-BE49-F238E27FC236}">
                <a16:creationId xmlns:a16="http://schemas.microsoft.com/office/drawing/2014/main" id="{6627F413-04A6-A680-2C39-B63B63216476}"/>
              </a:ext>
            </a:extLst>
          </p:cNvPr>
          <p:cNvSpPr>
            <a:spLocks noGrp="1"/>
          </p:cNvSpPr>
          <p:nvPr>
            <p:ph idx="1"/>
          </p:nvPr>
        </p:nvSpPr>
        <p:spPr/>
        <p:txBody>
          <a:bodyPr vert="horz" lIns="91440" tIns="45720" rIns="91440" bIns="45720" rtlCol="0" anchor="t">
            <a:normAutofit fontScale="92500"/>
          </a:bodyPr>
          <a:lstStyle/>
          <a:p>
            <a:pPr marL="0" indent="0">
              <a:buNone/>
            </a:pPr>
            <a:r>
              <a:rPr lang="en-US">
                <a:ea typeface="+mn-lt"/>
                <a:cs typeface="+mn-lt"/>
              </a:rPr>
              <a:t>All family members can be engaged in the care and well-being of those living with sickle cell disease (SCD) by:</a:t>
            </a:r>
            <a:endParaRPr lang="en-US">
              <a:cs typeface="Calibri" panose="020F0502020204030204"/>
            </a:endParaRPr>
          </a:p>
          <a:p>
            <a:r>
              <a:rPr lang="en-US">
                <a:ea typeface="+mn-lt"/>
                <a:cs typeface="+mn-lt"/>
              </a:rPr>
              <a:t>Ensuring adequate hydration</a:t>
            </a:r>
            <a:endParaRPr lang="en-US"/>
          </a:p>
          <a:p>
            <a:r>
              <a:rPr lang="en-US">
                <a:ea typeface="+mn-lt"/>
                <a:cs typeface="+mn-lt"/>
              </a:rPr>
              <a:t>Avoiding extreme heat or cold temperatures</a:t>
            </a:r>
            <a:endParaRPr lang="en-US"/>
          </a:p>
          <a:p>
            <a:r>
              <a:rPr lang="en-US">
                <a:ea typeface="+mn-lt"/>
                <a:cs typeface="+mn-lt"/>
              </a:rPr>
              <a:t>Helping to reduce stress for the individual</a:t>
            </a:r>
            <a:endParaRPr lang="en-US"/>
          </a:p>
          <a:p>
            <a:r>
              <a:rPr lang="en-US">
                <a:ea typeface="+mn-lt"/>
                <a:cs typeface="+mn-lt"/>
              </a:rPr>
              <a:t>Supporting healthy diets that include vegetables, fruits, grains, and protein</a:t>
            </a:r>
            <a:endParaRPr lang="en-US"/>
          </a:p>
          <a:p>
            <a:r>
              <a:rPr lang="en-US">
                <a:ea typeface="+mn-lt"/>
                <a:cs typeface="+mn-lt"/>
              </a:rPr>
              <a:t>Providing care and comfort during pain episodes</a:t>
            </a:r>
            <a:endParaRPr lang="en-US"/>
          </a:p>
          <a:p>
            <a:r>
              <a:rPr lang="en-US">
                <a:ea typeface="+mn-lt"/>
                <a:cs typeface="+mn-lt"/>
              </a:rPr>
              <a:t>Finding ways to continue to support your family member’s educational growth</a:t>
            </a:r>
            <a:endParaRPr lang="en-US"/>
          </a:p>
          <a:p>
            <a:endParaRPr lang="en-US">
              <a:cs typeface="Calibri"/>
            </a:endParaRPr>
          </a:p>
        </p:txBody>
      </p:sp>
      <p:sp>
        <p:nvSpPr>
          <p:cNvPr id="4" name="Text Placeholder 3">
            <a:extLst>
              <a:ext uri="{FF2B5EF4-FFF2-40B4-BE49-F238E27FC236}">
                <a16:creationId xmlns:a16="http://schemas.microsoft.com/office/drawing/2014/main" id="{DF5A9182-99D1-CB16-6133-953AA01456B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21403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CC35-4EC8-0540-96A0-D7FC5D7EED8B}"/>
              </a:ext>
            </a:extLst>
          </p:cNvPr>
          <p:cNvSpPr>
            <a:spLocks noGrp="1"/>
          </p:cNvSpPr>
          <p:nvPr>
            <p:ph type="title"/>
          </p:nvPr>
        </p:nvSpPr>
        <p:spPr/>
        <p:txBody>
          <a:bodyPr/>
          <a:lstStyle/>
          <a:p>
            <a:r>
              <a:rPr lang="en-US">
                <a:solidFill>
                  <a:schemeClr val="tx1"/>
                </a:solidFill>
                <a:latin typeface="Calibri"/>
                <a:ea typeface="Calibri Light"/>
                <a:cs typeface="Calibri Light"/>
              </a:rPr>
              <a:t>What is Sickle Cell Disease?</a:t>
            </a:r>
            <a:endParaRPr lang="en-US">
              <a:solidFill>
                <a:schemeClr val="tx1"/>
              </a:solidFill>
              <a:latin typeface="Calibri"/>
            </a:endParaRPr>
          </a:p>
        </p:txBody>
      </p:sp>
      <p:sp>
        <p:nvSpPr>
          <p:cNvPr id="3" name="Content Placeholder 2">
            <a:extLst>
              <a:ext uri="{FF2B5EF4-FFF2-40B4-BE49-F238E27FC236}">
                <a16:creationId xmlns:a16="http://schemas.microsoft.com/office/drawing/2014/main" id="{D6FC865F-5161-3D98-A10A-2B919B813973}"/>
              </a:ext>
            </a:extLst>
          </p:cNvPr>
          <p:cNvSpPr>
            <a:spLocks noGrp="1"/>
          </p:cNvSpPr>
          <p:nvPr>
            <p:ph idx="1"/>
          </p:nvPr>
        </p:nvSpPr>
        <p:spPr>
          <a:xfrm>
            <a:off x="609600" y="2240691"/>
            <a:ext cx="10972800" cy="4064601"/>
          </a:xfrm>
        </p:spPr>
        <p:txBody>
          <a:bodyPr vert="horz" lIns="91440" tIns="45720" rIns="91440" bIns="45720" rtlCol="0" anchor="t">
            <a:normAutofit/>
          </a:bodyPr>
          <a:lstStyle/>
          <a:p>
            <a:r>
              <a:rPr lang="en-US">
                <a:ea typeface="Calibri"/>
                <a:cs typeface="Calibri"/>
              </a:rPr>
              <a:t>Sickle cell disease (SCD) is an inherited blood disorder that affects our red blood cells.</a:t>
            </a:r>
            <a:endParaRPr lang="en-US">
              <a:ea typeface="+mn-lt"/>
              <a:cs typeface="+mn-lt"/>
            </a:endParaRPr>
          </a:p>
          <a:p>
            <a:r>
              <a:rPr lang="en-US">
                <a:ea typeface="Calibri"/>
                <a:cs typeface="Calibri"/>
              </a:rPr>
              <a:t>The “sickled” red blood cells look C-shaped or a “sickle” shape. </a:t>
            </a:r>
            <a:endParaRPr lang="en-US">
              <a:ea typeface="+mn-lt"/>
              <a:cs typeface="+mn-lt"/>
            </a:endParaRPr>
          </a:p>
          <a:p>
            <a:r>
              <a:rPr lang="en-US">
                <a:ea typeface="Calibri"/>
                <a:cs typeface="Calibri"/>
              </a:rPr>
              <a:t>Sickled red blood cells (C-shaped)</a:t>
            </a:r>
            <a:endParaRPr lang="en-US">
              <a:ea typeface="+mn-lt"/>
              <a:cs typeface="+mn-lt"/>
            </a:endParaRPr>
          </a:p>
          <a:p>
            <a:pPr lvl="1" indent="-342900"/>
            <a:r>
              <a:rPr lang="en-US">
                <a:ea typeface="Calibri"/>
                <a:cs typeface="Calibri"/>
              </a:rPr>
              <a:t>cannot carry the same amount of oxygen, </a:t>
            </a:r>
            <a:endParaRPr lang="en-US">
              <a:ea typeface="+mn-lt"/>
              <a:cs typeface="+mn-lt"/>
            </a:endParaRPr>
          </a:p>
          <a:p>
            <a:pPr lvl="1" indent="-342900"/>
            <a:r>
              <a:rPr lang="en-US">
                <a:ea typeface="Calibri"/>
                <a:cs typeface="Calibri"/>
              </a:rPr>
              <a:t>Do not move well, can get stuck in blood vessel walls, and </a:t>
            </a:r>
            <a:endParaRPr lang="en-US">
              <a:ea typeface="+mn-lt"/>
              <a:cs typeface="+mn-lt"/>
            </a:endParaRPr>
          </a:p>
          <a:p>
            <a:pPr lvl="1" indent="-342900"/>
            <a:r>
              <a:rPr lang="en-US">
                <a:ea typeface="Calibri"/>
                <a:cs typeface="Calibri"/>
              </a:rPr>
              <a:t>have shorter lives than normal red blood cells.</a:t>
            </a:r>
            <a:endParaRPr lang="en-US">
              <a:ea typeface="+mn-lt"/>
              <a:cs typeface="+mn-lt"/>
            </a:endParaRPr>
          </a:p>
          <a:p>
            <a:r>
              <a:rPr lang="en-US">
                <a:ea typeface="Calibri"/>
                <a:cs typeface="Calibri"/>
              </a:rPr>
              <a:t>Creates</a:t>
            </a:r>
            <a:r>
              <a:rPr lang="en-US">
                <a:ea typeface="+mn-lt"/>
                <a:cs typeface="+mn-lt"/>
              </a:rPr>
              <a:t> many acute and chronic complications such as pain, acute chest syndrome, stroke, kidney damage and more. </a:t>
            </a:r>
          </a:p>
          <a:p>
            <a:endParaRPr lang="en-US">
              <a:ea typeface="+mn-lt"/>
              <a:cs typeface="+mn-lt"/>
            </a:endParaRPr>
          </a:p>
          <a:p>
            <a:endParaRPr lang="en-US">
              <a:ea typeface="Calibri"/>
              <a:cs typeface="Calibri"/>
            </a:endParaRPr>
          </a:p>
        </p:txBody>
      </p:sp>
      <p:sp>
        <p:nvSpPr>
          <p:cNvPr id="4" name="Text Placeholder 3">
            <a:extLst>
              <a:ext uri="{FF2B5EF4-FFF2-40B4-BE49-F238E27FC236}">
                <a16:creationId xmlns:a16="http://schemas.microsoft.com/office/drawing/2014/main" id="{DF5857C1-0F90-F599-E359-DE9663403F24}"/>
              </a:ext>
            </a:extLst>
          </p:cNvPr>
          <p:cNvSpPr>
            <a:spLocks noGrp="1"/>
          </p:cNvSpPr>
          <p:nvPr>
            <p:ph type="body" sz="quarter" idx="13"/>
          </p:nvPr>
        </p:nvSpPr>
        <p:spPr/>
        <p:txBody>
          <a:bodyPr/>
          <a:lstStyle/>
          <a:p>
            <a:r>
              <a:rPr lang="en-US">
                <a:ea typeface="+mn-lt"/>
                <a:cs typeface="+mn-lt"/>
              </a:rPr>
              <a:t>Source: Global SCD educational tools</a:t>
            </a:r>
            <a:endParaRPr lang="en-US"/>
          </a:p>
        </p:txBody>
      </p:sp>
    </p:spTree>
    <p:extLst>
      <p:ext uri="{BB962C8B-B14F-4D97-AF65-F5344CB8AC3E}">
        <p14:creationId xmlns:p14="http://schemas.microsoft.com/office/powerpoint/2010/main" val="2345094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1ED7-DDAE-684E-D708-5E1AA1E7F28E}"/>
              </a:ext>
            </a:extLst>
          </p:cNvPr>
          <p:cNvSpPr>
            <a:spLocks noGrp="1"/>
          </p:cNvSpPr>
          <p:nvPr>
            <p:ph type="title"/>
          </p:nvPr>
        </p:nvSpPr>
        <p:spPr/>
        <p:txBody>
          <a:bodyPr/>
          <a:lstStyle/>
          <a:p>
            <a:r>
              <a:rPr lang="en-US" b="1">
                <a:cs typeface="Calibri Light"/>
              </a:rPr>
              <a:t>Schools</a:t>
            </a:r>
            <a:endParaRPr lang="en-US">
              <a:cs typeface="Calibri Light" panose="020F0302020204030204"/>
            </a:endParaRPr>
          </a:p>
        </p:txBody>
      </p:sp>
      <p:sp>
        <p:nvSpPr>
          <p:cNvPr id="3" name="Content Placeholder 2">
            <a:extLst>
              <a:ext uri="{FF2B5EF4-FFF2-40B4-BE49-F238E27FC236}">
                <a16:creationId xmlns:a16="http://schemas.microsoft.com/office/drawing/2014/main" id="{E5CF5D74-8995-C587-FC37-D5632A2DEBD4}"/>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Children with sickle cell disease (SCD) may:</a:t>
            </a:r>
          </a:p>
          <a:p>
            <a:r>
              <a:rPr lang="en-US">
                <a:ea typeface="+mn-lt"/>
                <a:cs typeface="+mn-lt"/>
              </a:rPr>
              <a:t>Miss school due to complications from SCD</a:t>
            </a:r>
          </a:p>
          <a:p>
            <a:r>
              <a:rPr lang="en-US">
                <a:ea typeface="+mn-lt"/>
                <a:cs typeface="+mn-lt"/>
              </a:rPr>
              <a:t>Need to drink water throughout the day</a:t>
            </a:r>
          </a:p>
          <a:p>
            <a:r>
              <a:rPr lang="en-US">
                <a:ea typeface="+mn-lt"/>
                <a:cs typeface="+mn-lt"/>
              </a:rPr>
              <a:t>Be tired in class and need occasional rests</a:t>
            </a:r>
          </a:p>
          <a:p>
            <a:r>
              <a:rPr lang="en-US">
                <a:ea typeface="+mn-lt"/>
                <a:cs typeface="+mn-lt"/>
              </a:rPr>
              <a:t>Have difficulties doing activities due to fatigue or pain</a:t>
            </a:r>
          </a:p>
          <a:p>
            <a:r>
              <a:rPr lang="en-US">
                <a:ea typeface="+mn-lt"/>
                <a:cs typeface="+mn-lt"/>
              </a:rPr>
              <a:t>May need to limit rigorous play</a:t>
            </a:r>
          </a:p>
          <a:p>
            <a:pPr marL="0" indent="0">
              <a:buNone/>
            </a:pPr>
            <a:r>
              <a:rPr lang="en-US">
                <a:ea typeface="+mn-lt"/>
                <a:cs typeface="+mn-lt"/>
              </a:rPr>
              <a:t>It is important for all teachers and school administrators to provide adaptations to learning and school activities for children with SCD</a:t>
            </a:r>
            <a:endParaRPr lang="en-US">
              <a:cs typeface="Calibri" panose="020F0502020204030204"/>
            </a:endParaRPr>
          </a:p>
        </p:txBody>
      </p:sp>
      <p:sp>
        <p:nvSpPr>
          <p:cNvPr id="4" name="Text Placeholder 3">
            <a:extLst>
              <a:ext uri="{FF2B5EF4-FFF2-40B4-BE49-F238E27FC236}">
                <a16:creationId xmlns:a16="http://schemas.microsoft.com/office/drawing/2014/main" id="{A05DE173-F7DA-DD07-1C99-5A4041CC8CE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568610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EC38-CD84-5F82-0691-00FE8AA352DC}"/>
              </a:ext>
            </a:extLst>
          </p:cNvPr>
          <p:cNvSpPr>
            <a:spLocks noGrp="1"/>
          </p:cNvSpPr>
          <p:nvPr>
            <p:ph type="title"/>
          </p:nvPr>
        </p:nvSpPr>
        <p:spPr/>
        <p:txBody>
          <a:bodyPr/>
          <a:lstStyle/>
          <a:p>
            <a:r>
              <a:rPr lang="en-US" b="1">
                <a:cs typeface="Calibri Light"/>
              </a:rPr>
              <a:t>Family planning and SCD</a:t>
            </a:r>
            <a:endParaRPr lang="en-US">
              <a:cs typeface="Calibri Light" panose="020F0302020204030204"/>
            </a:endParaRPr>
          </a:p>
        </p:txBody>
      </p:sp>
      <p:sp>
        <p:nvSpPr>
          <p:cNvPr id="3" name="Content Placeholder 2">
            <a:extLst>
              <a:ext uri="{FF2B5EF4-FFF2-40B4-BE49-F238E27FC236}">
                <a16:creationId xmlns:a16="http://schemas.microsoft.com/office/drawing/2014/main" id="{6623541F-2426-986A-4108-E83CDAC8FE66}"/>
              </a:ext>
            </a:extLst>
          </p:cNvPr>
          <p:cNvSpPr>
            <a:spLocks noGrp="1"/>
          </p:cNvSpPr>
          <p:nvPr>
            <p:ph idx="1"/>
          </p:nvPr>
        </p:nvSpPr>
        <p:spPr/>
        <p:txBody>
          <a:bodyPr vert="horz" lIns="91440" tIns="45720" rIns="91440" bIns="45720" rtlCol="0" anchor="t">
            <a:normAutofit/>
          </a:bodyPr>
          <a:lstStyle/>
          <a:p>
            <a:r>
              <a:rPr lang="en-US">
                <a:ea typeface="+mn-lt"/>
                <a:cs typeface="+mn-lt"/>
              </a:rPr>
              <a:t>Individuals with sickle cell trait (SCT), should talk to their health care providers about family planning as there are many choices available. </a:t>
            </a:r>
          </a:p>
          <a:p>
            <a:r>
              <a:rPr lang="en-US">
                <a:ea typeface="+mn-lt"/>
                <a:cs typeface="+mn-lt"/>
              </a:rPr>
              <a:t>Family planning counseling includes discussion of contraception, complications of pregnancy outcomes, and the importance of maintaining good health habits, including taking folic acid and iron, if needed.</a:t>
            </a:r>
          </a:p>
          <a:p>
            <a:r>
              <a:rPr lang="en-US">
                <a:ea typeface="+mn-lt"/>
                <a:cs typeface="+mn-lt"/>
              </a:rPr>
              <a:t>All patients should receive genetic counseling and be offered tests to determine if they have the SCT</a:t>
            </a:r>
          </a:p>
        </p:txBody>
      </p:sp>
      <p:sp>
        <p:nvSpPr>
          <p:cNvPr id="4" name="Text Placeholder 3">
            <a:extLst>
              <a:ext uri="{FF2B5EF4-FFF2-40B4-BE49-F238E27FC236}">
                <a16:creationId xmlns:a16="http://schemas.microsoft.com/office/drawing/2014/main" id="{D56D087E-337B-59D3-ED53-D6380BCB3FD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52422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7DB2-B15E-C5B7-0F42-9AC9CC202BF0}"/>
              </a:ext>
            </a:extLst>
          </p:cNvPr>
          <p:cNvSpPr>
            <a:spLocks noGrp="1"/>
          </p:cNvSpPr>
          <p:nvPr>
            <p:ph type="title"/>
          </p:nvPr>
        </p:nvSpPr>
        <p:spPr/>
        <p:txBody>
          <a:bodyPr/>
          <a:lstStyle/>
          <a:p>
            <a:r>
              <a:rPr lang="en-US" b="1">
                <a:cs typeface="Calibri Light"/>
              </a:rPr>
              <a:t>Pregnancy</a:t>
            </a:r>
            <a:endParaRPr lang="en-US"/>
          </a:p>
        </p:txBody>
      </p:sp>
      <p:sp>
        <p:nvSpPr>
          <p:cNvPr id="3" name="Content Placeholder 2">
            <a:extLst>
              <a:ext uri="{FF2B5EF4-FFF2-40B4-BE49-F238E27FC236}">
                <a16:creationId xmlns:a16="http://schemas.microsoft.com/office/drawing/2014/main" id="{6096D641-3B74-AE36-0B83-39AAFCF85C9C}"/>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a:ea typeface="+mn-lt"/>
                <a:cs typeface="+mn-lt"/>
              </a:rPr>
              <a:t>Women with sickle cell disease (SCD) should work with their healthcare professionals on how best to plan for pregnancy and be monitored by trained healthcare teams, as they may face increased complications related to pregnancy. Possible complications include:</a:t>
            </a:r>
            <a:endParaRPr lang="en-US">
              <a:cs typeface="Calibri" panose="020F0502020204030204"/>
            </a:endParaRPr>
          </a:p>
          <a:p>
            <a:pPr marL="0" indent="0">
              <a:buNone/>
            </a:pPr>
            <a:endParaRPr lang="en-US">
              <a:ea typeface="+mn-lt"/>
              <a:cs typeface="+mn-lt"/>
            </a:endParaRPr>
          </a:p>
          <a:p>
            <a:r>
              <a:rPr lang="en-US">
                <a:ea typeface="+mn-lt"/>
                <a:cs typeface="+mn-lt"/>
              </a:rPr>
              <a:t>More frequent pain episodes </a:t>
            </a:r>
            <a:endParaRPr lang="en-US"/>
          </a:p>
          <a:p>
            <a:r>
              <a:rPr lang="en-US">
                <a:ea typeface="+mn-lt"/>
                <a:cs typeface="+mn-lt"/>
              </a:rPr>
              <a:t>Higher risk for preterm labor</a:t>
            </a:r>
            <a:endParaRPr lang="en-US"/>
          </a:p>
          <a:p>
            <a:r>
              <a:rPr lang="en-US">
                <a:ea typeface="+mn-lt"/>
                <a:cs typeface="+mn-lt"/>
              </a:rPr>
              <a:t>Low birth weight</a:t>
            </a:r>
            <a:endParaRPr lang="en-US"/>
          </a:p>
          <a:p>
            <a:r>
              <a:rPr lang="en-US">
                <a:ea typeface="+mn-lt"/>
                <a:cs typeface="+mn-lt"/>
              </a:rPr>
              <a:t>Risk of fetal loss</a:t>
            </a:r>
            <a:endParaRPr lang="en-US"/>
          </a:p>
          <a:p>
            <a:r>
              <a:rPr lang="en-US">
                <a:ea typeface="+mn-lt"/>
                <a:cs typeface="+mn-lt"/>
              </a:rPr>
              <a:t>Increase of maternal death</a:t>
            </a:r>
          </a:p>
          <a:p>
            <a:endParaRPr lang="en-US">
              <a:ea typeface="+mn-lt"/>
              <a:cs typeface="+mn-lt"/>
            </a:endParaRPr>
          </a:p>
          <a:p>
            <a:pPr marL="0" indent="0">
              <a:buNone/>
            </a:pPr>
            <a:r>
              <a:rPr lang="en-US">
                <a:ea typeface="+mn-lt"/>
                <a:cs typeface="+mn-lt"/>
              </a:rPr>
              <a:t>Clinical interventions can reduce complications</a:t>
            </a:r>
            <a:endParaRPr lang="en-US">
              <a:cs typeface="Calibri" panose="020F0502020204030204"/>
            </a:endParaRPr>
          </a:p>
        </p:txBody>
      </p:sp>
      <p:sp>
        <p:nvSpPr>
          <p:cNvPr id="4" name="Text Placeholder 3">
            <a:extLst>
              <a:ext uri="{FF2B5EF4-FFF2-40B4-BE49-F238E27FC236}">
                <a16:creationId xmlns:a16="http://schemas.microsoft.com/office/drawing/2014/main" id="{1D77BB1E-C3C3-2903-DFD9-78D15B3594E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567910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260A-93B6-8DC2-92AD-46D3CA930AD2}"/>
              </a:ext>
            </a:extLst>
          </p:cNvPr>
          <p:cNvSpPr>
            <a:spLocks noGrp="1"/>
          </p:cNvSpPr>
          <p:nvPr>
            <p:ph type="title"/>
          </p:nvPr>
        </p:nvSpPr>
        <p:spPr>
          <a:xfrm>
            <a:off x="3478859" y="2786663"/>
            <a:ext cx="4867394" cy="910787"/>
          </a:xfrm>
        </p:spPr>
        <p:txBody>
          <a:bodyPr/>
          <a:lstStyle/>
          <a:p>
            <a:r>
              <a:rPr lang="en-US" dirty="0">
                <a:latin typeface="Calibri"/>
                <a:ea typeface="Calibri"/>
                <a:cs typeface="Calibri"/>
              </a:rPr>
              <a:t>THANK YOU      </a:t>
            </a:r>
            <a:endParaRPr lang="en-US" dirty="0"/>
          </a:p>
        </p:txBody>
      </p:sp>
      <p:sp>
        <p:nvSpPr>
          <p:cNvPr id="3" name="Text Placeholder 2">
            <a:extLst>
              <a:ext uri="{FF2B5EF4-FFF2-40B4-BE49-F238E27FC236}">
                <a16:creationId xmlns:a16="http://schemas.microsoft.com/office/drawing/2014/main" id="{3C9112FA-ECC1-2680-2DCB-3CCDC5067A42}"/>
              </a:ext>
            </a:extLst>
          </p:cNvPr>
          <p:cNvSpPr>
            <a:spLocks noGrp="1"/>
          </p:cNvSpPr>
          <p:nvPr>
            <p:ph type="body" sz="quarter" idx="13"/>
          </p:nvPr>
        </p:nvSpPr>
        <p:spPr/>
        <p:txBody>
          <a:bodyPr>
            <a:normAutofit fontScale="92500" lnSpcReduction="10000"/>
          </a:bodyPr>
          <a:lstStyle/>
          <a:p>
            <a:endParaRPr lang="en-US"/>
          </a:p>
        </p:txBody>
      </p:sp>
    </p:spTree>
    <p:extLst>
      <p:ext uri="{BB962C8B-B14F-4D97-AF65-F5344CB8AC3E}">
        <p14:creationId xmlns:p14="http://schemas.microsoft.com/office/powerpoint/2010/main" val="173803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86BDF0-DF5A-404D-93A8-87B428E6640C}"/>
              </a:ext>
            </a:extLst>
          </p:cNvPr>
          <p:cNvSpPr>
            <a:spLocks noGrp="1"/>
          </p:cNvSpPr>
          <p:nvPr>
            <p:ph type="title"/>
          </p:nvPr>
        </p:nvSpPr>
        <p:spPr>
          <a:xfrm>
            <a:off x="609600" y="1234440"/>
            <a:ext cx="7188486" cy="713232"/>
          </a:xfrm>
        </p:spPr>
        <p:txBody>
          <a:bodyPr/>
          <a:lstStyle/>
          <a:p>
            <a:r>
              <a:rPr lang="en-US"/>
              <a:t> </a:t>
            </a:r>
            <a:r>
              <a:rPr lang="en-US">
                <a:solidFill>
                  <a:schemeClr val="tx1"/>
                </a:solidFill>
                <a:latin typeface="Calibri"/>
                <a:ea typeface="Calibri"/>
                <a:cs typeface="Calibri"/>
              </a:rPr>
              <a:t>Sickle Cell Disease</a:t>
            </a:r>
          </a:p>
        </p:txBody>
      </p:sp>
      <p:pic>
        <p:nvPicPr>
          <p:cNvPr id="6" name="Google Shape;108;p7">
            <a:extLst>
              <a:ext uri="{FF2B5EF4-FFF2-40B4-BE49-F238E27FC236}">
                <a16:creationId xmlns:a16="http://schemas.microsoft.com/office/drawing/2014/main" id="{D101D527-D147-41A7-A511-97DA9554026E}"/>
              </a:ext>
            </a:extLst>
          </p:cNvPr>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609600" y="2003904"/>
            <a:ext cx="3327400" cy="4159006"/>
          </a:xfrm>
          <a:prstGeom prst="rect">
            <a:avLst/>
          </a:prstGeom>
          <a:noFill/>
          <a:ln>
            <a:noFill/>
          </a:ln>
        </p:spPr>
      </p:pic>
      <p:pic>
        <p:nvPicPr>
          <p:cNvPr id="7" name="Google Shape;108;p7">
            <a:extLst>
              <a:ext uri="{FF2B5EF4-FFF2-40B4-BE49-F238E27FC236}">
                <a16:creationId xmlns:a16="http://schemas.microsoft.com/office/drawing/2014/main" id="{AA042399-A805-4B9F-B0C5-8B6F4D271A95}"/>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8635999" y="2003904"/>
            <a:ext cx="3279569" cy="4173142"/>
          </a:xfrm>
          <a:prstGeom prst="rect">
            <a:avLst/>
          </a:prstGeom>
          <a:noFill/>
          <a:ln>
            <a:noFill/>
          </a:ln>
        </p:spPr>
      </p:pic>
      <p:pic>
        <p:nvPicPr>
          <p:cNvPr id="8" name="Google Shape;108;p7">
            <a:extLst>
              <a:ext uri="{FF2B5EF4-FFF2-40B4-BE49-F238E27FC236}">
                <a16:creationId xmlns:a16="http://schemas.microsoft.com/office/drawing/2014/main" id="{CD613E0A-F073-4B7B-B851-D51D4C79DF1F}"/>
              </a:ext>
            </a:extLst>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4705350" y="2003904"/>
            <a:ext cx="3095800" cy="4159006"/>
          </a:xfrm>
          <a:prstGeom prst="rect">
            <a:avLst/>
          </a:prstGeom>
          <a:noFill/>
          <a:ln>
            <a:noFill/>
          </a:ln>
        </p:spPr>
      </p:pic>
      <p:sp>
        <p:nvSpPr>
          <p:cNvPr id="9" name="Arrow: Right 8">
            <a:extLst>
              <a:ext uri="{FF2B5EF4-FFF2-40B4-BE49-F238E27FC236}">
                <a16:creationId xmlns:a16="http://schemas.microsoft.com/office/drawing/2014/main" id="{24E5FF0A-BADB-4783-8ABF-90CF29DB0145}"/>
              </a:ext>
            </a:extLst>
          </p:cNvPr>
          <p:cNvSpPr/>
          <p:nvPr/>
        </p:nvSpPr>
        <p:spPr>
          <a:xfrm>
            <a:off x="3746499" y="2735352"/>
            <a:ext cx="1206501" cy="597613"/>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AC8772B-BF7E-4A87-B4FA-5155A08489AC}"/>
              </a:ext>
            </a:extLst>
          </p:cNvPr>
          <p:cNvSpPr/>
          <p:nvPr/>
        </p:nvSpPr>
        <p:spPr>
          <a:xfrm>
            <a:off x="7543800" y="2735352"/>
            <a:ext cx="1206501" cy="597613"/>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35613518-E8E9-485F-A71A-56A23065B2A2}"/>
              </a:ext>
            </a:extLst>
          </p:cNvPr>
          <p:cNvSpPr>
            <a:spLocks noGrp="1"/>
          </p:cNvSpPr>
          <p:nvPr>
            <p:ph type="body" sz="quarter" idx="13"/>
          </p:nvPr>
        </p:nvSpPr>
        <p:spPr>
          <a:xfrm>
            <a:off x="609600" y="6372225"/>
            <a:ext cx="7277100" cy="238125"/>
          </a:xfrm>
        </p:spPr>
        <p:txBody>
          <a:bodyPr>
            <a:normAutofit fontScale="92500" lnSpcReduction="10000"/>
          </a:bodyPr>
          <a:lstStyle/>
          <a:p>
            <a:r>
              <a:rPr lang="en-US"/>
              <a:t>Image Source: Sickle Cell Disease Coalition (SCDC)</a:t>
            </a:r>
          </a:p>
        </p:txBody>
      </p:sp>
    </p:spTree>
    <p:extLst>
      <p:ext uri="{BB962C8B-B14F-4D97-AF65-F5344CB8AC3E}">
        <p14:creationId xmlns:p14="http://schemas.microsoft.com/office/powerpoint/2010/main" val="86321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A8E36C9D841C4590AA4C5A6B550E7F" ma:contentTypeVersion="10" ma:contentTypeDescription="Create a new document." ma:contentTypeScope="" ma:versionID="36b1d46b9e8c4e10e97b70177625783a">
  <xsd:schema xmlns:xsd="http://www.w3.org/2001/XMLSchema" xmlns:xs="http://www.w3.org/2001/XMLSchema" xmlns:p="http://schemas.microsoft.com/office/2006/metadata/properties" xmlns:ns2="4600f5a8-21eb-4b5c-8160-724d6e1572b9" xmlns:ns3="cb9e9717-bafd-42cc-97d0-d8b17fcac54e" targetNamespace="http://schemas.microsoft.com/office/2006/metadata/properties" ma:root="true" ma:fieldsID="2ac81f085d6b5ab3897b191a98ccfd2b" ns2:_="" ns3:_="">
    <xsd:import namespace="4600f5a8-21eb-4b5c-8160-724d6e1572b9"/>
    <xsd:import namespace="cb9e9717-bafd-42cc-97d0-d8b17fcac5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0f5a8-21eb-4b5c-8160-724d6e157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9e9717-bafd-42cc-97d0-d8b17fcac54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036869-E469-4BDB-869C-19004B98F1F4}">
  <ds:schemaRefs>
    <ds:schemaRef ds:uri="http://schemas.microsoft.com/sharepoint/v3/contenttype/forms"/>
  </ds:schemaRefs>
</ds:datastoreItem>
</file>

<file path=customXml/itemProps2.xml><?xml version="1.0" encoding="utf-8"?>
<ds:datastoreItem xmlns:ds="http://schemas.openxmlformats.org/officeDocument/2006/customXml" ds:itemID="{9FBCFD07-895E-462C-BA32-E9050CC0569B}">
  <ds:schemaRefs>
    <ds:schemaRef ds:uri="4600f5a8-21eb-4b5c-8160-724d6e1572b9"/>
    <ds:schemaRef ds:uri="cb9e9717-bafd-42cc-97d0-d8b17fcac5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3D5EEF-768C-4C05-84E1-DBDA340993CB}">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4600f5a8-21eb-4b5c-8160-724d6e1572b9"/>
    <ds:schemaRef ds:uri="http://schemas.openxmlformats.org/package/2006/metadata/core-properties"/>
    <ds:schemaRef ds:uri="cb9e9717-bafd-42cc-97d0-d8b17fcac54e"/>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TotalTime>
  <Words>6518</Words>
  <Application>Microsoft Office PowerPoint</Application>
  <PresentationFormat>Widescreen</PresentationFormat>
  <Paragraphs>739</Paragraphs>
  <Slides>83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Arial,Sans-Serif</vt:lpstr>
      <vt:lpstr>Calibri</vt:lpstr>
      <vt:lpstr>Calibri Light</vt:lpstr>
      <vt:lpstr>Times New Roman</vt:lpstr>
      <vt:lpstr>Office Theme</vt:lpstr>
      <vt:lpstr>Sickle Cell Disease</vt:lpstr>
      <vt:lpstr>What is PEN-Plus?</vt:lpstr>
      <vt:lpstr>Disclosures</vt:lpstr>
      <vt:lpstr>PowerPoint Presentation</vt:lpstr>
      <vt:lpstr>Table of Contents</vt:lpstr>
      <vt:lpstr>Session 1. Blood background and overview to Sickle cell disease</vt:lpstr>
      <vt:lpstr>Our Blood</vt:lpstr>
      <vt:lpstr>What is Sickle Cell Disease?</vt:lpstr>
      <vt:lpstr> Sickle Cell Disease</vt:lpstr>
      <vt:lpstr>History of Sickle Cell Disease</vt:lpstr>
      <vt:lpstr>Magnitude of Sickle Cell Disease</vt:lpstr>
      <vt:lpstr>SCD prevalence</vt:lpstr>
      <vt:lpstr>Policy and Sickle Cell Disease</vt:lpstr>
      <vt:lpstr>What causes Sickle Cell Disease?</vt:lpstr>
      <vt:lpstr>What causes Sickle Cell Disease?</vt:lpstr>
      <vt:lpstr>Sickle Cell Types</vt:lpstr>
      <vt:lpstr>Session 2. Clinical presentations and complications of Sickle Cell Disease</vt:lpstr>
      <vt:lpstr>Clinical presentations</vt:lpstr>
      <vt:lpstr>Risk factors of Sickle Cell Disease complications</vt:lpstr>
      <vt:lpstr>Complications</vt:lpstr>
      <vt:lpstr>Acute complications of SCD</vt:lpstr>
      <vt:lpstr>Acute complications of SCD, cont'd</vt:lpstr>
      <vt:lpstr>Chronic complications of SCD</vt:lpstr>
      <vt:lpstr>Session 3. Screening, Diagnosis and Routine Management (Preventative care)</vt:lpstr>
      <vt:lpstr>Screening and diagnosis of SCD</vt:lpstr>
      <vt:lpstr>Screening and diagnosis of SCD</vt:lpstr>
      <vt:lpstr>Clinical features</vt:lpstr>
      <vt:lpstr>Clinical features, cont'd</vt:lpstr>
      <vt:lpstr>Diagnostic tests</vt:lpstr>
      <vt:lpstr>Other investigations: The following screening investigations should be routinely done to monitor patient’s clinical status and diagnose any complications early</vt:lpstr>
      <vt:lpstr>Clinical Interventions </vt:lpstr>
      <vt:lpstr>PowerPoint Presentation</vt:lpstr>
      <vt:lpstr>Clinical Ways to Mitigate Sickle Cell Disease</vt:lpstr>
      <vt:lpstr>1. Immunization</vt:lpstr>
      <vt:lpstr>Vaccine schedule: Example from Kenya</vt:lpstr>
      <vt:lpstr>Immunization, cont'd</vt:lpstr>
      <vt:lpstr>PowerPoint Presentation</vt:lpstr>
      <vt:lpstr> a. Penicillin </vt:lpstr>
      <vt:lpstr>b. Hydroxyurea </vt:lpstr>
      <vt:lpstr>Starting Hydroxyurea and baseline lab tests</vt:lpstr>
      <vt:lpstr>PowerPoint Presentation</vt:lpstr>
      <vt:lpstr>Hydroxyurea toxicity: </vt:lpstr>
      <vt:lpstr>Monitoring Hydroxyurea therapy</vt:lpstr>
      <vt:lpstr>Monitoring Hydroxyurea therapy, cont'd</vt:lpstr>
      <vt:lpstr>C. Folic acid</vt:lpstr>
      <vt:lpstr>D. Malaria Prophylaxis</vt:lpstr>
      <vt:lpstr>Medicine used in malaria prophylaxis. </vt:lpstr>
      <vt:lpstr>3. Blood Transfusion </vt:lpstr>
      <vt:lpstr>Indications for emergency transfusion</vt:lpstr>
      <vt:lpstr>Chronic transfusion: Indications</vt:lpstr>
      <vt:lpstr>4. Other preventative strategies</vt:lpstr>
      <vt:lpstr>Bone marrow Transplant (BMT)</vt:lpstr>
      <vt:lpstr>Session 4: Diagnosis and Management of acute and chronic complications</vt:lpstr>
      <vt:lpstr>a. Acute pain crisis</vt:lpstr>
      <vt:lpstr>Pain and appropriate medical management</vt:lpstr>
      <vt:lpstr>Drugs used for pain management: Paracetamol </vt:lpstr>
      <vt:lpstr>Drugs used for pain management : Ibuprofen</vt:lpstr>
      <vt:lpstr>Drugs used for pain management : Diclofenac</vt:lpstr>
      <vt:lpstr>Drugs used for pain management : Morphine</vt:lpstr>
      <vt:lpstr>Fluid management and rehydration in acute phase</vt:lpstr>
      <vt:lpstr>Fluid calculation </vt:lpstr>
      <vt:lpstr>b. Acute chest syndrome (ACS)</vt:lpstr>
      <vt:lpstr>ACS management principles</vt:lpstr>
      <vt:lpstr>If poor response to the above treatment, consider adding:  </vt:lpstr>
      <vt:lpstr>c. Infections</vt:lpstr>
      <vt:lpstr>Infection management principles</vt:lpstr>
      <vt:lpstr>d. Stroke</vt:lpstr>
      <vt:lpstr>Management principles</vt:lpstr>
      <vt:lpstr> e. Acute splenic sequestration ( ASS)  </vt:lpstr>
      <vt:lpstr>ASS management principles</vt:lpstr>
      <vt:lpstr>e. Priapism</vt:lpstr>
      <vt:lpstr>Management </vt:lpstr>
      <vt:lpstr>Other considerations for sickle cell disease</vt:lpstr>
      <vt:lpstr>Sickle Cell Disease Stigma</vt:lpstr>
      <vt:lpstr>SCD Myths</vt:lpstr>
      <vt:lpstr>PowerPoint Presentation</vt:lpstr>
      <vt:lpstr>Mental Health and  Sickle Cell Disease</vt:lpstr>
      <vt:lpstr>PowerPoint Presentation</vt:lpstr>
      <vt:lpstr>Sickle Cell Disease and the Community</vt:lpstr>
      <vt:lpstr>Schools</vt:lpstr>
      <vt:lpstr>Family planning and SCD</vt:lpstr>
      <vt:lpstr>Pregnancy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Sickle Cell Disease</dc:title>
  <dc:creator>Ruiz, Ramon G.</dc:creator>
  <cp:lastModifiedBy>Ruiz, Ramon G.</cp:lastModifiedBy>
  <cp:revision>20</cp:revision>
  <dcterms:created xsi:type="dcterms:W3CDTF">2022-04-14T21:04:20Z</dcterms:created>
  <dcterms:modified xsi:type="dcterms:W3CDTF">2022-06-23T13:30:51Z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0x010100FDA8E36C9D841C4590AA4C5A6B550E7F</vt:lpwstr>
  </property>
</Properties>
</file>